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78" r:id="rId2"/>
    <p:sldId id="257" r:id="rId3"/>
    <p:sldId id="260" r:id="rId4"/>
    <p:sldId id="293" r:id="rId5"/>
    <p:sldId id="259" r:id="rId6"/>
    <p:sldId id="296" r:id="rId7"/>
    <p:sldId id="294" r:id="rId8"/>
    <p:sldId id="297" r:id="rId9"/>
    <p:sldId id="280" r:id="rId10"/>
    <p:sldId id="298" r:id="rId11"/>
    <p:sldId id="300" r:id="rId12"/>
    <p:sldId id="301" r:id="rId13"/>
    <p:sldId id="302" r:id="rId14"/>
    <p:sldId id="283" r:id="rId15"/>
    <p:sldId id="292" r:id="rId16"/>
    <p:sldId id="284" r:id="rId17"/>
    <p:sldId id="303" r:id="rId18"/>
    <p:sldId id="304" r:id="rId19"/>
    <p:sldId id="305" r:id="rId20"/>
    <p:sldId id="285" r:id="rId21"/>
    <p:sldId id="306" r:id="rId22"/>
    <p:sldId id="307" r:id="rId23"/>
    <p:sldId id="308" r:id="rId24"/>
    <p:sldId id="286" r:id="rId25"/>
    <p:sldId id="310" r:id="rId26"/>
    <p:sldId id="309" r:id="rId27"/>
    <p:sldId id="311" r:id="rId28"/>
    <p:sldId id="313" r:id="rId29"/>
    <p:sldId id="287" r:id="rId30"/>
    <p:sldId id="288" r:id="rId31"/>
    <p:sldId id="289" r:id="rId32"/>
    <p:sldId id="290" r:id="rId33"/>
    <p:sldId id="291" r:id="rId34"/>
    <p:sldId id="312" r:id="rId35"/>
  </p:sldIdLst>
  <p:sldSz cx="9144000" cy="6858000" type="screen4x3"/>
  <p:notesSz cx="7102475" cy="10233025"/>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6666"/>
    <a:srgbClr val="99FF33"/>
    <a:srgbClr val="FF6600"/>
    <a:srgbClr val="0066FF"/>
    <a:srgbClr val="FF99FF"/>
    <a:srgbClr val="FF00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34" autoAdjust="0"/>
    <p:restoredTop sz="95969" autoAdjust="0"/>
  </p:normalViewPr>
  <p:slideViewPr>
    <p:cSldViewPr>
      <p:cViewPr varScale="1">
        <p:scale>
          <a:sx n="99" d="100"/>
          <a:sy n="99" d="100"/>
        </p:scale>
        <p:origin x="129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AB42F80-DF32-7546-B2E7-55A05D960333}"/>
              </a:ext>
            </a:extLst>
          </p:cNvPr>
          <p:cNvSpPr>
            <a:spLocks noGrp="1"/>
          </p:cNvSpPr>
          <p:nvPr>
            <p:ph type="hdr" sz="quarter"/>
          </p:nvPr>
        </p:nvSpPr>
        <p:spPr>
          <a:xfrm>
            <a:off x="1" y="2"/>
            <a:ext cx="3078048" cy="510974"/>
          </a:xfrm>
          <a:prstGeom prst="rect">
            <a:avLst/>
          </a:prstGeom>
        </p:spPr>
        <p:txBody>
          <a:bodyPr vert="horz" lIns="99044" tIns="49523" rIns="99044" bIns="49523" rtlCol="0"/>
          <a:lstStyle>
            <a:lvl1pPr algn="l">
              <a:defRPr sz="1400" smtClean="0">
                <a:latin typeface="Arial" charset="0"/>
                <a:cs typeface="Arial" charset="0"/>
              </a:defRPr>
            </a:lvl1pPr>
          </a:lstStyle>
          <a:p>
            <a:pPr>
              <a:defRPr/>
            </a:pPr>
            <a:endParaRPr lang="en-US" sz="1000"/>
          </a:p>
        </p:txBody>
      </p:sp>
      <p:sp>
        <p:nvSpPr>
          <p:cNvPr id="3" name="Date Placeholder 2">
            <a:extLst>
              <a:ext uri="{FF2B5EF4-FFF2-40B4-BE49-F238E27FC236}">
                <a16:creationId xmlns:a16="http://schemas.microsoft.com/office/drawing/2014/main" id="{210B8BAE-84CB-B77B-EDF6-8D7E1F7F5AFB}"/>
              </a:ext>
            </a:extLst>
          </p:cNvPr>
          <p:cNvSpPr>
            <a:spLocks noGrp="1"/>
          </p:cNvSpPr>
          <p:nvPr>
            <p:ph type="dt" sz="quarter" idx="1"/>
          </p:nvPr>
        </p:nvSpPr>
        <p:spPr>
          <a:xfrm>
            <a:off x="4022887" y="2"/>
            <a:ext cx="3078048" cy="510974"/>
          </a:xfrm>
          <a:prstGeom prst="rect">
            <a:avLst/>
          </a:prstGeom>
        </p:spPr>
        <p:txBody>
          <a:bodyPr vert="horz" lIns="99044" tIns="49523" rIns="99044" bIns="49523" rtlCol="0"/>
          <a:lstStyle>
            <a:lvl1pPr algn="r">
              <a:defRPr sz="1400" smtClean="0">
                <a:latin typeface="Arial" charset="0"/>
                <a:cs typeface="Arial" charset="0"/>
              </a:defRPr>
            </a:lvl1pPr>
          </a:lstStyle>
          <a:p>
            <a:pPr>
              <a:defRPr/>
            </a:pPr>
            <a:r>
              <a:rPr lang="en-US" sz="1000"/>
              <a:t>9/14/2025 am</a:t>
            </a:r>
          </a:p>
        </p:txBody>
      </p:sp>
      <p:sp>
        <p:nvSpPr>
          <p:cNvPr id="4" name="Footer Placeholder 3">
            <a:extLst>
              <a:ext uri="{FF2B5EF4-FFF2-40B4-BE49-F238E27FC236}">
                <a16:creationId xmlns:a16="http://schemas.microsoft.com/office/drawing/2014/main" id="{E42B0227-5AF2-CB3B-CDD1-94A21A04EAAA}"/>
              </a:ext>
            </a:extLst>
          </p:cNvPr>
          <p:cNvSpPr>
            <a:spLocks noGrp="1"/>
          </p:cNvSpPr>
          <p:nvPr>
            <p:ph type="ftr" sz="quarter" idx="2"/>
          </p:nvPr>
        </p:nvSpPr>
        <p:spPr>
          <a:xfrm>
            <a:off x="1" y="9720361"/>
            <a:ext cx="3078048" cy="510974"/>
          </a:xfrm>
          <a:prstGeom prst="rect">
            <a:avLst/>
          </a:prstGeom>
        </p:spPr>
        <p:txBody>
          <a:bodyPr vert="horz" lIns="99044" tIns="49523" rIns="99044" bIns="49523" rtlCol="0" anchor="b"/>
          <a:lstStyle>
            <a:lvl1pPr algn="l">
              <a:defRPr sz="1400" smtClean="0">
                <a:latin typeface="Arial" charset="0"/>
                <a:cs typeface="Arial" charset="0"/>
              </a:defRPr>
            </a:lvl1pPr>
          </a:lstStyle>
          <a:p>
            <a:pPr>
              <a:defRPr/>
            </a:pPr>
            <a:r>
              <a:rPr lang="en-US" sz="1000"/>
              <a:t>Randy Childs</a:t>
            </a:r>
          </a:p>
        </p:txBody>
      </p:sp>
      <p:sp>
        <p:nvSpPr>
          <p:cNvPr id="5" name="Slide Number Placeholder 4">
            <a:extLst>
              <a:ext uri="{FF2B5EF4-FFF2-40B4-BE49-F238E27FC236}">
                <a16:creationId xmlns:a16="http://schemas.microsoft.com/office/drawing/2014/main" id="{C4D0793E-9402-E873-04ED-8EF933A816B7}"/>
              </a:ext>
            </a:extLst>
          </p:cNvPr>
          <p:cNvSpPr>
            <a:spLocks noGrp="1"/>
          </p:cNvSpPr>
          <p:nvPr>
            <p:ph type="sldNum" sz="quarter" idx="3"/>
          </p:nvPr>
        </p:nvSpPr>
        <p:spPr>
          <a:xfrm>
            <a:off x="4022887" y="9720361"/>
            <a:ext cx="3078048" cy="510974"/>
          </a:xfrm>
          <a:prstGeom prst="rect">
            <a:avLst/>
          </a:prstGeom>
        </p:spPr>
        <p:txBody>
          <a:bodyPr vert="horz" wrap="square" lIns="99044" tIns="49523" rIns="99044" bIns="49523" numCol="1" anchor="b" anchorCtr="0" compatLnSpc="1">
            <a:prstTxWarp prst="textNoShape">
              <a:avLst/>
            </a:prstTxWarp>
          </a:bodyPr>
          <a:lstStyle>
            <a:lvl1pPr algn="r">
              <a:defRPr sz="1400"/>
            </a:lvl1pPr>
          </a:lstStyle>
          <a:p>
            <a:fld id="{A053C974-DBEB-48E4-B9AF-B164477EFDBD}" type="slidenum">
              <a:rPr lang="en-US" altLang="en-US" sz="1000"/>
              <a:pPr/>
              <a:t>‹#›</a:t>
            </a:fld>
            <a:endParaRPr lang="en-US" altLang="en-US" sz="100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22ED2B35-1B48-658E-DDEE-98A33531C54D}"/>
              </a:ext>
            </a:extLst>
          </p:cNvPr>
          <p:cNvSpPr>
            <a:spLocks noGrp="1" noChangeArrowheads="1"/>
          </p:cNvSpPr>
          <p:nvPr>
            <p:ph type="hdr" sz="quarter"/>
          </p:nvPr>
        </p:nvSpPr>
        <p:spPr bwMode="auto">
          <a:xfrm>
            <a:off x="1" y="2"/>
            <a:ext cx="3078048" cy="510974"/>
          </a:xfrm>
          <a:prstGeom prst="rect">
            <a:avLst/>
          </a:prstGeom>
          <a:noFill/>
          <a:ln w="9525">
            <a:noFill/>
            <a:miter lim="800000"/>
            <a:headEnd/>
            <a:tailEnd/>
          </a:ln>
          <a:effectLst/>
        </p:spPr>
        <p:txBody>
          <a:bodyPr vert="horz" wrap="square" lIns="99044" tIns="49523" rIns="99044" bIns="49523" numCol="1" anchor="t" anchorCtr="0" compatLnSpc="1">
            <a:prstTxWarp prst="textNoShape">
              <a:avLst/>
            </a:prstTxWarp>
          </a:bodyPr>
          <a:lstStyle>
            <a:lvl1pPr>
              <a:defRPr sz="1400">
                <a:latin typeface="Arial" charset="0"/>
                <a:cs typeface="Arial" charset="0"/>
              </a:defRPr>
            </a:lvl1pPr>
          </a:lstStyle>
          <a:p>
            <a:pPr>
              <a:defRPr/>
            </a:pPr>
            <a:endParaRPr lang="en-US"/>
          </a:p>
        </p:txBody>
      </p:sp>
      <p:sp>
        <p:nvSpPr>
          <p:cNvPr id="13315" name="Rectangle 3">
            <a:extLst>
              <a:ext uri="{FF2B5EF4-FFF2-40B4-BE49-F238E27FC236}">
                <a16:creationId xmlns:a16="http://schemas.microsoft.com/office/drawing/2014/main" id="{11CE3965-7EEE-BA7A-C648-2E1C976BA7EF}"/>
              </a:ext>
            </a:extLst>
          </p:cNvPr>
          <p:cNvSpPr>
            <a:spLocks noGrp="1" noChangeArrowheads="1"/>
          </p:cNvSpPr>
          <p:nvPr>
            <p:ph type="dt" idx="1"/>
          </p:nvPr>
        </p:nvSpPr>
        <p:spPr bwMode="auto">
          <a:xfrm>
            <a:off x="4022887" y="2"/>
            <a:ext cx="3078048" cy="510974"/>
          </a:xfrm>
          <a:prstGeom prst="rect">
            <a:avLst/>
          </a:prstGeom>
          <a:noFill/>
          <a:ln w="9525">
            <a:noFill/>
            <a:miter lim="800000"/>
            <a:headEnd/>
            <a:tailEnd/>
          </a:ln>
          <a:effectLst/>
        </p:spPr>
        <p:txBody>
          <a:bodyPr vert="horz" wrap="square" lIns="99044" tIns="49523" rIns="99044" bIns="49523" numCol="1" anchor="t" anchorCtr="0" compatLnSpc="1">
            <a:prstTxWarp prst="textNoShape">
              <a:avLst/>
            </a:prstTxWarp>
          </a:bodyPr>
          <a:lstStyle>
            <a:lvl1pPr algn="r">
              <a:defRPr sz="1400" smtClean="0">
                <a:latin typeface="Arial" charset="0"/>
                <a:cs typeface="Arial" charset="0"/>
              </a:defRPr>
            </a:lvl1pPr>
          </a:lstStyle>
          <a:p>
            <a:pPr>
              <a:defRPr/>
            </a:pPr>
            <a:r>
              <a:rPr lang="en-US"/>
              <a:t>9/14/2025 am</a:t>
            </a:r>
          </a:p>
        </p:txBody>
      </p:sp>
      <p:sp>
        <p:nvSpPr>
          <p:cNvPr id="19460" name="Rectangle 4">
            <a:extLst>
              <a:ext uri="{FF2B5EF4-FFF2-40B4-BE49-F238E27FC236}">
                <a16:creationId xmlns:a16="http://schemas.microsoft.com/office/drawing/2014/main" id="{9EF1091B-D02D-84EE-8A84-083A422113FB}"/>
              </a:ext>
            </a:extLst>
          </p:cNvPr>
          <p:cNvSpPr>
            <a:spLocks noGrp="1" noRot="1" noChangeAspect="1" noChangeArrowheads="1" noTextEdit="1"/>
          </p:cNvSpPr>
          <p:nvPr>
            <p:ph type="sldImg" idx="2"/>
          </p:nvPr>
        </p:nvSpPr>
        <p:spPr bwMode="auto">
          <a:xfrm>
            <a:off x="993775"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7" name="Rectangle 5">
            <a:extLst>
              <a:ext uri="{FF2B5EF4-FFF2-40B4-BE49-F238E27FC236}">
                <a16:creationId xmlns:a16="http://schemas.microsoft.com/office/drawing/2014/main" id="{2D737D85-B0AF-E230-D47F-362DAC692261}"/>
              </a:ext>
            </a:extLst>
          </p:cNvPr>
          <p:cNvSpPr>
            <a:spLocks noGrp="1" noChangeArrowheads="1"/>
          </p:cNvSpPr>
          <p:nvPr>
            <p:ph type="body" sz="quarter" idx="3"/>
          </p:nvPr>
        </p:nvSpPr>
        <p:spPr bwMode="auto">
          <a:xfrm>
            <a:off x="710557" y="4861026"/>
            <a:ext cx="5681363" cy="4603846"/>
          </a:xfrm>
          <a:prstGeom prst="rect">
            <a:avLst/>
          </a:prstGeom>
          <a:noFill/>
          <a:ln w="9525">
            <a:noFill/>
            <a:miter lim="800000"/>
            <a:headEnd/>
            <a:tailEnd/>
          </a:ln>
          <a:effectLst/>
        </p:spPr>
        <p:txBody>
          <a:bodyPr vert="horz" wrap="square" lIns="99044" tIns="49523" rIns="99044" bIns="4952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318" name="Rectangle 6">
            <a:extLst>
              <a:ext uri="{FF2B5EF4-FFF2-40B4-BE49-F238E27FC236}">
                <a16:creationId xmlns:a16="http://schemas.microsoft.com/office/drawing/2014/main" id="{E793D2D3-4054-F28A-4197-40B967217246}"/>
              </a:ext>
            </a:extLst>
          </p:cNvPr>
          <p:cNvSpPr>
            <a:spLocks noGrp="1" noChangeArrowheads="1"/>
          </p:cNvSpPr>
          <p:nvPr>
            <p:ph type="ftr" sz="quarter" idx="4"/>
          </p:nvPr>
        </p:nvSpPr>
        <p:spPr bwMode="auto">
          <a:xfrm>
            <a:off x="1" y="9720361"/>
            <a:ext cx="3078048" cy="510974"/>
          </a:xfrm>
          <a:prstGeom prst="rect">
            <a:avLst/>
          </a:prstGeom>
          <a:noFill/>
          <a:ln w="9525">
            <a:noFill/>
            <a:miter lim="800000"/>
            <a:headEnd/>
            <a:tailEnd/>
          </a:ln>
          <a:effectLst/>
        </p:spPr>
        <p:txBody>
          <a:bodyPr vert="horz" wrap="square" lIns="99044" tIns="49523" rIns="99044" bIns="49523" numCol="1" anchor="b" anchorCtr="0" compatLnSpc="1">
            <a:prstTxWarp prst="textNoShape">
              <a:avLst/>
            </a:prstTxWarp>
          </a:bodyPr>
          <a:lstStyle>
            <a:lvl1pPr>
              <a:defRPr sz="1400">
                <a:latin typeface="Arial" charset="0"/>
                <a:cs typeface="Arial" charset="0"/>
              </a:defRPr>
            </a:lvl1pPr>
          </a:lstStyle>
          <a:p>
            <a:pPr>
              <a:defRPr/>
            </a:pPr>
            <a:r>
              <a:rPr lang="en-US"/>
              <a:t>Randy Childs</a:t>
            </a:r>
          </a:p>
        </p:txBody>
      </p:sp>
      <p:sp>
        <p:nvSpPr>
          <p:cNvPr id="13319" name="Rectangle 7">
            <a:extLst>
              <a:ext uri="{FF2B5EF4-FFF2-40B4-BE49-F238E27FC236}">
                <a16:creationId xmlns:a16="http://schemas.microsoft.com/office/drawing/2014/main" id="{792BF84E-16D4-0FF3-0580-8E6FFFCCE7C3}"/>
              </a:ext>
            </a:extLst>
          </p:cNvPr>
          <p:cNvSpPr>
            <a:spLocks noGrp="1" noChangeArrowheads="1"/>
          </p:cNvSpPr>
          <p:nvPr>
            <p:ph type="sldNum" sz="quarter" idx="5"/>
          </p:nvPr>
        </p:nvSpPr>
        <p:spPr bwMode="auto">
          <a:xfrm>
            <a:off x="4022887" y="9720361"/>
            <a:ext cx="3078048" cy="510974"/>
          </a:xfrm>
          <a:prstGeom prst="rect">
            <a:avLst/>
          </a:prstGeom>
          <a:noFill/>
          <a:ln w="9525">
            <a:noFill/>
            <a:miter lim="800000"/>
            <a:headEnd/>
            <a:tailEnd/>
          </a:ln>
          <a:effectLst/>
        </p:spPr>
        <p:txBody>
          <a:bodyPr vert="horz" wrap="square" lIns="99044" tIns="49523" rIns="99044" bIns="49523" numCol="1" anchor="b" anchorCtr="0" compatLnSpc="1">
            <a:prstTxWarp prst="textNoShape">
              <a:avLst/>
            </a:prstTxWarp>
          </a:bodyPr>
          <a:lstStyle>
            <a:lvl1pPr algn="r">
              <a:defRPr sz="1400"/>
            </a:lvl1pPr>
          </a:lstStyle>
          <a:p>
            <a:fld id="{83A08001-E937-4A2A-8EEF-595DBD81BC19}"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29B1830A-EF58-F4A5-54C2-8F82B9BEAE96}"/>
              </a:ext>
            </a:extLst>
          </p:cNvPr>
          <p:cNvSpPr>
            <a:spLocks noGrp="1" noRot="1" noChangeAspect="1" noTextEdit="1"/>
          </p:cNvSpPr>
          <p:nvPr>
            <p:ph type="sldImg"/>
          </p:nvPr>
        </p:nvSpPr>
        <p:spPr>
          <a:ln/>
        </p:spPr>
      </p:sp>
      <p:sp>
        <p:nvSpPr>
          <p:cNvPr id="20483" name="Notes Placeholder 2">
            <a:extLst>
              <a:ext uri="{FF2B5EF4-FFF2-40B4-BE49-F238E27FC236}">
                <a16:creationId xmlns:a16="http://schemas.microsoft.com/office/drawing/2014/main" id="{01F91E69-67CA-819D-D9D3-03711568FB9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
        <p:nvSpPr>
          <p:cNvPr id="20484" name="Slide Number Placeholder 3">
            <a:extLst>
              <a:ext uri="{FF2B5EF4-FFF2-40B4-BE49-F238E27FC236}">
                <a16:creationId xmlns:a16="http://schemas.microsoft.com/office/drawing/2014/main" id="{6C690059-3C6D-DFC6-496F-1381F7C87A2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61265" indent="-292794" eaLnBrk="0" hangingPunct="0">
              <a:defRPr>
                <a:solidFill>
                  <a:schemeClr val="tx1"/>
                </a:solidFill>
                <a:latin typeface="Arial" panose="020B0604020202020204" pitchFamily="34" charset="0"/>
                <a:cs typeface="Arial" panose="020B0604020202020204" pitchFamily="34" charset="0"/>
              </a:defRPr>
            </a:lvl2pPr>
            <a:lvl3pPr marL="1171177" indent="-234235" eaLnBrk="0" hangingPunct="0">
              <a:defRPr>
                <a:solidFill>
                  <a:schemeClr val="tx1"/>
                </a:solidFill>
                <a:latin typeface="Arial" panose="020B0604020202020204" pitchFamily="34" charset="0"/>
                <a:cs typeface="Arial" panose="020B0604020202020204" pitchFamily="34" charset="0"/>
              </a:defRPr>
            </a:lvl3pPr>
            <a:lvl4pPr marL="1639647" indent="-234235" eaLnBrk="0" hangingPunct="0">
              <a:defRPr>
                <a:solidFill>
                  <a:schemeClr val="tx1"/>
                </a:solidFill>
                <a:latin typeface="Arial" panose="020B0604020202020204" pitchFamily="34" charset="0"/>
                <a:cs typeface="Arial" panose="020B0604020202020204" pitchFamily="34" charset="0"/>
              </a:defRPr>
            </a:lvl4pPr>
            <a:lvl5pPr marL="2108118" indent="-234235" eaLnBrk="0" hangingPunct="0">
              <a:defRPr>
                <a:solidFill>
                  <a:schemeClr val="tx1"/>
                </a:solidFill>
                <a:latin typeface="Arial" panose="020B0604020202020204" pitchFamily="34" charset="0"/>
                <a:cs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0D37E6E-96B9-4140-9DD4-96315DEF2D6E}" type="slidenum">
              <a:rPr lang="en-US" altLang="en-US"/>
              <a:pPr eaLnBrk="1" hangingPunct="1"/>
              <a:t>1</a:t>
            </a:fld>
            <a:endParaRPr lang="en-US" altLang="en-US"/>
          </a:p>
        </p:txBody>
      </p:sp>
      <p:sp>
        <p:nvSpPr>
          <p:cNvPr id="20485" name="Date Placeholder 4">
            <a:extLst>
              <a:ext uri="{FF2B5EF4-FFF2-40B4-BE49-F238E27FC236}">
                <a16:creationId xmlns:a16="http://schemas.microsoft.com/office/drawing/2014/main" id="{9D8A9815-2AAA-CED5-6B18-9C38C54FFEF9}"/>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61265" indent="-292794" eaLnBrk="0" hangingPunct="0">
              <a:defRPr>
                <a:solidFill>
                  <a:schemeClr val="tx1"/>
                </a:solidFill>
                <a:latin typeface="Arial" panose="020B0604020202020204" pitchFamily="34" charset="0"/>
                <a:cs typeface="Arial" panose="020B0604020202020204" pitchFamily="34" charset="0"/>
              </a:defRPr>
            </a:lvl2pPr>
            <a:lvl3pPr marL="1171177" indent="-234235" eaLnBrk="0" hangingPunct="0">
              <a:defRPr>
                <a:solidFill>
                  <a:schemeClr val="tx1"/>
                </a:solidFill>
                <a:latin typeface="Arial" panose="020B0604020202020204" pitchFamily="34" charset="0"/>
                <a:cs typeface="Arial" panose="020B0604020202020204" pitchFamily="34" charset="0"/>
              </a:defRPr>
            </a:lvl3pPr>
            <a:lvl4pPr marL="1639647" indent="-234235" eaLnBrk="0" hangingPunct="0">
              <a:defRPr>
                <a:solidFill>
                  <a:schemeClr val="tx1"/>
                </a:solidFill>
                <a:latin typeface="Arial" panose="020B0604020202020204" pitchFamily="34" charset="0"/>
                <a:cs typeface="Arial" panose="020B0604020202020204" pitchFamily="34" charset="0"/>
              </a:defRPr>
            </a:lvl4pPr>
            <a:lvl5pPr marL="2108118" indent="-234235" eaLnBrk="0" hangingPunct="0">
              <a:defRPr>
                <a:solidFill>
                  <a:schemeClr val="tx1"/>
                </a:solidFill>
                <a:latin typeface="Arial" panose="020B0604020202020204" pitchFamily="34" charset="0"/>
                <a:cs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9/14/2025 am</a:t>
            </a:r>
          </a:p>
        </p:txBody>
      </p:sp>
      <p:sp>
        <p:nvSpPr>
          <p:cNvPr id="2" name="Footer Placeholder 1">
            <a:extLst>
              <a:ext uri="{FF2B5EF4-FFF2-40B4-BE49-F238E27FC236}">
                <a16:creationId xmlns:a16="http://schemas.microsoft.com/office/drawing/2014/main" id="{DACF8021-CDF1-E548-8C8C-09AAEFC84CCC}"/>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10:22 You will be hated by all because of My name, but it is the one who has endured to the end who will be saved.</a:t>
            </a:r>
          </a:p>
          <a:p>
            <a:endParaRPr lang="en-US" dirty="0"/>
          </a:p>
          <a:p>
            <a:r>
              <a:rPr lang="en-US" dirty="0"/>
              <a:t>Hebrews 10:36 For you have need of endurance, so that when you have done the will of God, you may receive what was promised.</a:t>
            </a:r>
          </a:p>
          <a:p>
            <a:endParaRPr lang="en-US" dirty="0"/>
          </a:p>
          <a:p>
            <a:r>
              <a:rPr lang="en-US" dirty="0"/>
              <a:t>Hebrews 12:1-2 Therefore, since we have so great a cloud of witnesses surrounding us, let us also lay aside every encumbrance and the sin which so easily entangles us, and let us run with endurance the race that is set before us, </a:t>
            </a:r>
            <a:r>
              <a:rPr lang="en-US" b="1" baseline="30000" dirty="0"/>
              <a:t>2 </a:t>
            </a:r>
            <a:r>
              <a:rPr lang="en-US" dirty="0"/>
              <a:t>fixing our eyes on Jesus, the author and perfecter of faith, who for the joy set before Him endured the cross, despising the shame, and has sat down at the right hand of the throne of God.</a:t>
            </a:r>
          </a:p>
          <a:p>
            <a:endParaRPr lang="en-US" dirty="0"/>
          </a:p>
          <a:p>
            <a:r>
              <a:rPr lang="en-US" dirty="0"/>
              <a:t>2 Timothy 4:7-8 I have fought the good fight, I have finished the course, I have kept the faith; </a:t>
            </a:r>
            <a:r>
              <a:rPr lang="en-US" b="1" baseline="30000" dirty="0"/>
              <a:t>8 </a:t>
            </a:r>
            <a:r>
              <a:rPr lang="en-US" dirty="0"/>
              <a:t>in the future there is laid up for me the crown of righteousness, which the Lord, the righteous Judge, will award to me on that day; and not only to me, but also to all who have loved His appearing.</a:t>
            </a:r>
          </a:p>
          <a:p>
            <a:endParaRPr lang="en-US" dirty="0"/>
          </a:p>
          <a:p>
            <a:r>
              <a:rPr lang="en-US" dirty="0"/>
              <a:t>Revelation 2:10b Be faithful until death, and I will give you the crown of life. </a:t>
            </a:r>
          </a:p>
          <a:p>
            <a:endParaRPr lang="en-US" dirty="0"/>
          </a:p>
          <a:p>
            <a:r>
              <a:rPr lang="en-US" dirty="0"/>
              <a:t>2 Corinthians 4:16-18 Therefore we do not lose heart, but though our outer man is decaying, yet our inner man is being renewed day by day. </a:t>
            </a:r>
            <a:r>
              <a:rPr lang="en-US" b="1" baseline="30000" dirty="0"/>
              <a:t>17 </a:t>
            </a:r>
            <a:r>
              <a:rPr lang="en-US" dirty="0"/>
              <a:t>For momentary, light affliction is producing for us an eternal weight of glory far beyond all comparison, </a:t>
            </a:r>
            <a:r>
              <a:rPr lang="en-US" b="1" baseline="30000" dirty="0"/>
              <a:t>18 </a:t>
            </a:r>
            <a:r>
              <a:rPr lang="en-US" dirty="0"/>
              <a:t>while we look not at the things which are seen, but at the things which are not seen; for the things which are seen are temporal, but the things which are not seen are eternal.</a:t>
            </a:r>
          </a:p>
          <a:p>
            <a:endParaRPr lang="en-US" dirty="0"/>
          </a:p>
          <a:p>
            <a:r>
              <a:rPr lang="en-US" dirty="0"/>
              <a:t>Psalm 71:16 I will come with the mighty deeds of the Lord </a:t>
            </a:r>
            <a:r>
              <a:rPr lang="en-US" cap="small" dirty="0"/>
              <a:t>God</a:t>
            </a:r>
            <a:r>
              <a:rPr lang="en-US" dirty="0"/>
              <a:t>; I will make mention of Your righteousness, Yours alone.</a:t>
            </a:r>
          </a:p>
          <a:p>
            <a:endParaRPr lang="en-US" dirty="0"/>
          </a:p>
          <a:p>
            <a:r>
              <a:rPr lang="en-US" dirty="0"/>
              <a:t>Titus 2:2-3 Older men are to be temperate, dignified, sensible, sound in faith, in love, in perseverance. </a:t>
            </a:r>
            <a:r>
              <a:rPr lang="en-US" b="1" baseline="30000" dirty="0"/>
              <a:t>3 </a:t>
            </a:r>
            <a:r>
              <a:rPr lang="en-US" dirty="0"/>
              <a:t>Older women likewise are to be reverent in their behavior, not malicious gossips nor enslaved to much wine, teaching what is good,</a:t>
            </a:r>
          </a:p>
          <a:p>
            <a:endParaRPr lang="en-US" dirty="0"/>
          </a:p>
        </p:txBody>
      </p:sp>
      <p:sp>
        <p:nvSpPr>
          <p:cNvPr id="4" name="Date Placeholder 3"/>
          <p:cNvSpPr>
            <a:spLocks noGrp="1"/>
          </p:cNvSpPr>
          <p:nvPr>
            <p:ph type="dt" idx="1"/>
          </p:nvPr>
        </p:nvSpPr>
        <p:spPr/>
        <p:txBody>
          <a:bodyPr/>
          <a:lstStyle/>
          <a:p>
            <a:pPr>
              <a:defRPr/>
            </a:pPr>
            <a:r>
              <a:rPr lang="en-US"/>
              <a:t>9/14/2025 am</a:t>
            </a:r>
          </a:p>
        </p:txBody>
      </p:sp>
      <p:sp>
        <p:nvSpPr>
          <p:cNvPr id="5" name="Slide Number Placeholder 4"/>
          <p:cNvSpPr>
            <a:spLocks noGrp="1"/>
          </p:cNvSpPr>
          <p:nvPr>
            <p:ph type="sldNum" sz="quarter" idx="5"/>
          </p:nvPr>
        </p:nvSpPr>
        <p:spPr/>
        <p:txBody>
          <a:bodyPr/>
          <a:lstStyle/>
          <a:p>
            <a:fld id="{83A08001-E937-4A2A-8EEF-595DBD81BC19}" type="slidenum">
              <a:rPr lang="en-US" altLang="en-US" smtClean="0"/>
              <a:pPr/>
              <a:t>31</a:t>
            </a:fld>
            <a:endParaRPr lang="en-US" altLang="en-US"/>
          </a:p>
        </p:txBody>
      </p:sp>
      <p:sp>
        <p:nvSpPr>
          <p:cNvPr id="6" name="Footer Placeholder 5">
            <a:extLst>
              <a:ext uri="{FF2B5EF4-FFF2-40B4-BE49-F238E27FC236}">
                <a16:creationId xmlns:a16="http://schemas.microsoft.com/office/drawing/2014/main" id="{E5F22EA4-C573-0A47-A2FE-D66DB60D7FB4}"/>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2320063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b="1" i="1" dirty="0">
                <a:solidFill>
                  <a:srgbClr val="FF0000"/>
                </a:solidFill>
                <a:latin typeface="Calibri" panose="020F0502020204030204" pitchFamily="34" charset="0"/>
                <a:cs typeface="Calibri" panose="020F0502020204030204" pitchFamily="34" charset="0"/>
              </a:rPr>
              <a:t>James 1:21-22 </a:t>
            </a:r>
            <a:r>
              <a:rPr lang="en-US" b="0" i="0" dirty="0">
                <a:solidFill>
                  <a:srgbClr val="000000"/>
                </a:solidFill>
                <a:effectLst/>
                <a:latin typeface="system-ui"/>
              </a:rPr>
              <a:t>Therefore, putting aside all filthiness and </a:t>
            </a:r>
            <a:r>
              <a:rPr lang="en-US" b="0" i="1" dirty="0">
                <a:solidFill>
                  <a:srgbClr val="000000"/>
                </a:solidFill>
                <a:effectLst/>
                <a:latin typeface="system-ui"/>
              </a:rPr>
              <a:t>all</a:t>
            </a:r>
            <a:r>
              <a:rPr lang="en-US" b="0" i="0" dirty="0">
                <a:solidFill>
                  <a:srgbClr val="000000"/>
                </a:solidFill>
                <a:effectLst/>
                <a:latin typeface="system-ui"/>
              </a:rPr>
              <a:t> that remains of wickedness, in humility receive the word implanted, which is able to save your souls. </a:t>
            </a:r>
            <a:r>
              <a:rPr lang="en-US" b="1" i="0" baseline="30000" dirty="0">
                <a:solidFill>
                  <a:srgbClr val="000000"/>
                </a:solidFill>
                <a:effectLst/>
                <a:latin typeface="system-ui"/>
              </a:rPr>
              <a:t>22 </a:t>
            </a:r>
            <a:r>
              <a:rPr lang="en-US" b="0" i="0" dirty="0">
                <a:solidFill>
                  <a:srgbClr val="000000"/>
                </a:solidFill>
                <a:effectLst/>
                <a:latin typeface="system-ui"/>
              </a:rPr>
              <a:t>But prove yourselves doers of the word, and not merely hearers who delude themselves.</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Romans 10:17 </a:t>
            </a:r>
            <a:r>
              <a:rPr lang="en-US" b="0" i="0" dirty="0">
                <a:solidFill>
                  <a:srgbClr val="000000"/>
                </a:solidFill>
                <a:effectLst/>
                <a:latin typeface="system-ui"/>
              </a:rPr>
              <a:t>So faith </a:t>
            </a:r>
            <a:r>
              <a:rPr lang="en-US" b="0" i="1" dirty="0">
                <a:solidFill>
                  <a:srgbClr val="000000"/>
                </a:solidFill>
                <a:effectLst/>
                <a:latin typeface="system-ui"/>
              </a:rPr>
              <a:t>comes</a:t>
            </a:r>
            <a:r>
              <a:rPr lang="en-US" b="0" i="0" dirty="0">
                <a:solidFill>
                  <a:srgbClr val="000000"/>
                </a:solidFill>
                <a:effectLst/>
                <a:latin typeface="system-ui"/>
              </a:rPr>
              <a:t> from hearing, and hearing by the word of Christ</a:t>
            </a:r>
          </a:p>
          <a:p>
            <a:endParaRPr lang="en-US" b="0" i="0" dirty="0">
              <a:solidFill>
                <a:srgbClr val="000000"/>
              </a:solidFill>
              <a:effectLst/>
              <a:latin typeface="system-ui"/>
            </a:endParaRPr>
          </a:p>
          <a:p>
            <a:r>
              <a:rPr lang="en-US" b="1" i="1" dirty="0">
                <a:solidFill>
                  <a:srgbClr val="FF0000"/>
                </a:solidFill>
                <a:latin typeface="Calibri" panose="020F0502020204030204" pitchFamily="34" charset="0"/>
                <a:cs typeface="Calibri" panose="020F0502020204030204" pitchFamily="34" charset="0"/>
              </a:rPr>
              <a:t>Romans 1:16 </a:t>
            </a:r>
            <a:r>
              <a:rPr lang="en-US" b="0" i="0" dirty="0">
                <a:solidFill>
                  <a:srgbClr val="000000"/>
                </a:solidFill>
                <a:effectLst/>
                <a:latin typeface="system-ui"/>
              </a:rPr>
              <a:t>For I am not ashamed of the gospel, for it is the power of God for salvation to everyone who believes, to the Jew first and also to the Greek.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Hebrews 11:6 </a:t>
            </a:r>
            <a:r>
              <a:rPr lang="en-US" b="0" i="0" dirty="0">
                <a:solidFill>
                  <a:srgbClr val="000000"/>
                </a:solidFill>
                <a:effectLst/>
                <a:latin typeface="system-ui"/>
              </a:rPr>
              <a:t>And without faith it is impossible to please </a:t>
            </a:r>
            <a:r>
              <a:rPr lang="en-US" b="0" i="1" dirty="0">
                <a:solidFill>
                  <a:srgbClr val="000000"/>
                </a:solidFill>
                <a:effectLst/>
                <a:latin typeface="system-ui"/>
              </a:rPr>
              <a:t>Him</a:t>
            </a:r>
            <a:r>
              <a:rPr lang="en-US" b="0" i="0" dirty="0">
                <a:solidFill>
                  <a:srgbClr val="000000"/>
                </a:solidFill>
                <a:effectLst/>
                <a:latin typeface="system-ui"/>
              </a:rPr>
              <a:t>, for he who comes to God must believe that He is and </a:t>
            </a:r>
            <a:r>
              <a:rPr lang="en-US" b="0" i="1" dirty="0">
                <a:solidFill>
                  <a:srgbClr val="000000"/>
                </a:solidFill>
                <a:effectLst/>
                <a:latin typeface="system-ui"/>
              </a:rPr>
              <a:t>that</a:t>
            </a:r>
            <a:r>
              <a:rPr lang="en-US" b="0" i="0" dirty="0">
                <a:solidFill>
                  <a:srgbClr val="000000"/>
                </a:solidFill>
                <a:effectLst/>
                <a:latin typeface="system-ui"/>
              </a:rPr>
              <a:t> He is a rewarder of those who seek Him.</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Acts 17:30-31 </a:t>
            </a:r>
            <a:r>
              <a:rPr lang="en-US" b="0" i="0" dirty="0">
                <a:solidFill>
                  <a:srgbClr val="000000"/>
                </a:solidFill>
                <a:effectLst/>
                <a:latin typeface="system-ui"/>
              </a:rPr>
              <a:t>Therefore having overlooked the times of ignorance, God is now declaring to men that all </a:t>
            </a:r>
            <a:r>
              <a:rPr lang="en-US" b="0" i="1" dirty="0">
                <a:solidFill>
                  <a:srgbClr val="000000"/>
                </a:solidFill>
                <a:effectLst/>
                <a:latin typeface="system-ui"/>
              </a:rPr>
              <a:t>people</a:t>
            </a:r>
            <a:r>
              <a:rPr lang="en-US" b="0" i="0" dirty="0">
                <a:solidFill>
                  <a:srgbClr val="000000"/>
                </a:solidFill>
                <a:effectLst/>
                <a:latin typeface="system-ui"/>
              </a:rPr>
              <a:t> everywhere should repent, </a:t>
            </a:r>
            <a:r>
              <a:rPr lang="en-US" b="1" i="0" baseline="30000" dirty="0">
                <a:solidFill>
                  <a:srgbClr val="000000"/>
                </a:solidFill>
                <a:effectLst/>
                <a:latin typeface="system-ui"/>
              </a:rPr>
              <a:t>31 </a:t>
            </a:r>
            <a:r>
              <a:rPr lang="en-US" b="0" i="0" dirty="0">
                <a:solidFill>
                  <a:srgbClr val="000000"/>
                </a:solidFill>
                <a:effectLst/>
                <a:latin typeface="system-ui"/>
              </a:rPr>
              <a:t>because He has fixed a day in which He will judge the world in righteousness through a Man whom He has appointed, having furnished proof to all men by raising Him from the dead.”</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Luke 13:3 </a:t>
            </a:r>
            <a:r>
              <a:rPr lang="en-US" b="0" i="0" dirty="0">
                <a:solidFill>
                  <a:srgbClr val="000000"/>
                </a:solidFill>
                <a:effectLst/>
                <a:latin typeface="system-ui"/>
              </a:rPr>
              <a:t>I tell you, no, but unless you repent, you will all likewise perish.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Matthew 10:32-33 </a:t>
            </a:r>
            <a:r>
              <a:rPr lang="en-US" b="0" i="0" dirty="0">
                <a:solidFill>
                  <a:srgbClr val="000000"/>
                </a:solidFill>
                <a:effectLst/>
                <a:latin typeface="system-ui"/>
              </a:rPr>
              <a:t>“Therefore everyone who confesses Me before men, I will also confess him before My Father who is in heaven. </a:t>
            </a:r>
            <a:r>
              <a:rPr lang="en-US" b="1" i="0" baseline="30000" dirty="0">
                <a:solidFill>
                  <a:srgbClr val="000000"/>
                </a:solidFill>
                <a:effectLst/>
                <a:latin typeface="system-ui"/>
              </a:rPr>
              <a:t>33 </a:t>
            </a:r>
            <a:r>
              <a:rPr lang="en-US" b="0" i="0" dirty="0">
                <a:solidFill>
                  <a:srgbClr val="000000"/>
                </a:solidFill>
                <a:effectLst/>
                <a:latin typeface="system-ui"/>
              </a:rPr>
              <a:t>But whoever denies Me before men, I will also deny him before My Father who is in heaven.</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Romans 10:9-10 </a:t>
            </a:r>
            <a:r>
              <a:rPr lang="en-US" b="0" i="0" dirty="0">
                <a:solidFill>
                  <a:srgbClr val="000000"/>
                </a:solidFill>
                <a:effectLst/>
                <a:latin typeface="system-ui"/>
              </a:rPr>
              <a:t>that if you confess with your mouth Jesus </a:t>
            </a:r>
            <a:r>
              <a:rPr lang="en-US" b="0" i="1" dirty="0">
                <a:solidFill>
                  <a:srgbClr val="000000"/>
                </a:solidFill>
                <a:effectLst/>
                <a:latin typeface="system-ui"/>
              </a:rPr>
              <a:t>as</a:t>
            </a:r>
            <a:r>
              <a:rPr lang="en-US" b="0" i="0" dirty="0">
                <a:solidFill>
                  <a:srgbClr val="000000"/>
                </a:solidFill>
                <a:effectLst/>
                <a:latin typeface="system-ui"/>
              </a:rPr>
              <a:t> Lord, and believe in your heart that God raised Him from the dead, you will be saved; </a:t>
            </a:r>
            <a:r>
              <a:rPr lang="en-US" b="1" i="0" baseline="30000" dirty="0">
                <a:solidFill>
                  <a:srgbClr val="000000"/>
                </a:solidFill>
                <a:effectLst/>
                <a:latin typeface="system-ui"/>
              </a:rPr>
              <a:t>10 </a:t>
            </a:r>
            <a:r>
              <a:rPr lang="en-US" b="0" i="0" dirty="0">
                <a:solidFill>
                  <a:srgbClr val="000000"/>
                </a:solidFill>
                <a:effectLst/>
                <a:latin typeface="system-ui"/>
              </a:rPr>
              <a:t>for with the heart a person believes, resulting in righteousness, and with the mouth he confesses, resulting in salvation.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Acts 2:38 </a:t>
            </a:r>
            <a:r>
              <a:rPr lang="en-US" b="0" i="0" dirty="0">
                <a:solidFill>
                  <a:srgbClr val="000000"/>
                </a:solidFill>
                <a:effectLst/>
                <a:latin typeface="system-ui"/>
              </a:rPr>
              <a:t>Peter </a:t>
            </a:r>
            <a:r>
              <a:rPr lang="en-US" b="0" i="1" dirty="0">
                <a:solidFill>
                  <a:srgbClr val="000000"/>
                </a:solidFill>
                <a:effectLst/>
                <a:latin typeface="system-ui"/>
              </a:rPr>
              <a:t>said</a:t>
            </a:r>
            <a:r>
              <a:rPr lang="en-US" b="0" i="0" dirty="0">
                <a:solidFill>
                  <a:srgbClr val="000000"/>
                </a:solidFill>
                <a:effectLst/>
                <a:latin typeface="system-ui"/>
              </a:rPr>
              <a:t> to them, “Repent, and each of you be baptized in the name of Jesus Christ for the forgiveness of your sins; and you will receive the gift of the Holy Spirit.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Mark 16:16 </a:t>
            </a:r>
            <a:r>
              <a:rPr lang="en-US" b="0" i="0" dirty="0">
                <a:solidFill>
                  <a:srgbClr val="000000"/>
                </a:solidFill>
                <a:effectLst/>
                <a:latin typeface="system-ui"/>
              </a:rPr>
              <a:t>He who has believed and has been baptized shall be saved; but he who has disbelieved shall be condemned.</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Hebrews 5:9 </a:t>
            </a:r>
            <a:r>
              <a:rPr lang="en-US" b="0" i="0" dirty="0">
                <a:solidFill>
                  <a:srgbClr val="000000"/>
                </a:solidFill>
                <a:effectLst/>
                <a:latin typeface="system-ui"/>
              </a:rPr>
              <a:t>And having been made perfect, He became to all those who obey Him the source of eternal salvation…</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1 Corinthians 15:58 </a:t>
            </a:r>
            <a:r>
              <a:rPr lang="en-US" b="0" i="0" dirty="0">
                <a:solidFill>
                  <a:srgbClr val="000000"/>
                </a:solidFill>
                <a:effectLst/>
                <a:latin typeface="system-ui"/>
              </a:rPr>
              <a:t>Therefore, my beloved brethren, be steadfast, immovable, always abounding in the work of the Lord, knowing that your toil is not </a:t>
            </a:r>
            <a:r>
              <a:rPr lang="en-US" b="0" i="1" dirty="0">
                <a:solidFill>
                  <a:srgbClr val="000000"/>
                </a:solidFill>
                <a:effectLst/>
                <a:latin typeface="system-ui"/>
              </a:rPr>
              <a:t>in</a:t>
            </a:r>
            <a:r>
              <a:rPr lang="en-US" b="0" i="0" dirty="0">
                <a:solidFill>
                  <a:srgbClr val="000000"/>
                </a:solidFill>
                <a:effectLst/>
                <a:latin typeface="system-ui"/>
              </a:rPr>
              <a:t> vain in the Lord.</a:t>
            </a:r>
            <a:endParaRPr lang="en-US" dirty="0"/>
          </a:p>
        </p:txBody>
      </p:sp>
      <p:sp>
        <p:nvSpPr>
          <p:cNvPr id="4" name="Date Placeholder 3"/>
          <p:cNvSpPr>
            <a:spLocks noGrp="1"/>
          </p:cNvSpPr>
          <p:nvPr>
            <p:ph type="dt" idx="1"/>
          </p:nvPr>
        </p:nvSpPr>
        <p:spPr/>
        <p:txBody>
          <a:bodyPr/>
          <a:lstStyle/>
          <a:p>
            <a:pPr>
              <a:defRPr/>
            </a:pPr>
            <a:r>
              <a:rPr lang="en-US"/>
              <a:t>9/14/2025 am</a:t>
            </a:r>
          </a:p>
        </p:txBody>
      </p:sp>
      <p:sp>
        <p:nvSpPr>
          <p:cNvPr id="5" name="Slide Number Placeholder 4"/>
          <p:cNvSpPr>
            <a:spLocks noGrp="1"/>
          </p:cNvSpPr>
          <p:nvPr>
            <p:ph type="sldNum" sz="quarter" idx="5"/>
          </p:nvPr>
        </p:nvSpPr>
        <p:spPr/>
        <p:txBody>
          <a:bodyPr/>
          <a:lstStyle/>
          <a:p>
            <a:fld id="{601CA7E3-025E-4CA2-958C-919601DAC674}" type="slidenum">
              <a:rPr lang="en-US" altLang="en-US" smtClean="0"/>
              <a:pPr/>
              <a:t>34</a:t>
            </a:fld>
            <a:endParaRPr lang="en-US" altLang="en-US"/>
          </a:p>
        </p:txBody>
      </p:sp>
      <p:sp>
        <p:nvSpPr>
          <p:cNvPr id="6" name="Footer Placeholder 5">
            <a:extLst>
              <a:ext uri="{FF2B5EF4-FFF2-40B4-BE49-F238E27FC236}">
                <a16:creationId xmlns:a16="http://schemas.microsoft.com/office/drawing/2014/main" id="{47946212-DF66-3143-DA46-F57F70DE26DB}"/>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415004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Jeremiah 7:23-24 But this is what I commanded them, saying, ‘Obey My voice, and I will be your God, and you will be My people; and you will walk in all the way which I command you, that it may be well with you.’ </a:t>
            </a:r>
            <a:r>
              <a:rPr lang="en-US" b="1" baseline="30000" dirty="0"/>
              <a:t>24 </a:t>
            </a:r>
            <a:r>
              <a:rPr lang="en-US" dirty="0"/>
              <a:t>Yet they did not obey or incline their ear, but walked in </a:t>
            </a:r>
            <a:r>
              <a:rPr lang="en-US" i="1" dirty="0"/>
              <a:t>their own</a:t>
            </a:r>
            <a:r>
              <a:rPr lang="en-US" dirty="0"/>
              <a:t> counsels </a:t>
            </a:r>
            <a:r>
              <a:rPr lang="en-US" i="1" dirty="0"/>
              <a:t>and</a:t>
            </a:r>
            <a:r>
              <a:rPr lang="en-US" dirty="0"/>
              <a:t> in the stubbornness of their evil heart, and went backward and not forward. </a:t>
            </a:r>
          </a:p>
          <a:p>
            <a:endParaRPr lang="en-US" dirty="0"/>
          </a:p>
          <a:p>
            <a:r>
              <a:rPr lang="en-US" dirty="0"/>
              <a:t>Jeremiah 18:18 My sorrow is beyond healing, My heart is faint </a:t>
            </a:r>
            <a:r>
              <a:rPr lang="en-US" i="1" dirty="0"/>
              <a:t>within me</a:t>
            </a:r>
            <a:r>
              <a:rPr lang="en-US" dirty="0"/>
              <a:t>!</a:t>
            </a:r>
          </a:p>
        </p:txBody>
      </p:sp>
      <p:sp>
        <p:nvSpPr>
          <p:cNvPr id="4" name="Date Placeholder 3"/>
          <p:cNvSpPr>
            <a:spLocks noGrp="1"/>
          </p:cNvSpPr>
          <p:nvPr>
            <p:ph type="dt" idx="1"/>
          </p:nvPr>
        </p:nvSpPr>
        <p:spPr/>
        <p:txBody>
          <a:bodyPr/>
          <a:lstStyle/>
          <a:p>
            <a:pPr>
              <a:defRPr/>
            </a:pPr>
            <a:r>
              <a:rPr lang="en-US"/>
              <a:t>9/14/2025 am</a:t>
            </a:r>
          </a:p>
        </p:txBody>
      </p:sp>
      <p:sp>
        <p:nvSpPr>
          <p:cNvPr id="5" name="Slide Number Placeholder 4"/>
          <p:cNvSpPr>
            <a:spLocks noGrp="1"/>
          </p:cNvSpPr>
          <p:nvPr>
            <p:ph type="sldNum" sz="quarter" idx="5"/>
          </p:nvPr>
        </p:nvSpPr>
        <p:spPr/>
        <p:txBody>
          <a:bodyPr/>
          <a:lstStyle/>
          <a:p>
            <a:fld id="{83A08001-E937-4A2A-8EEF-595DBD81BC19}" type="slidenum">
              <a:rPr lang="en-US" altLang="en-US" smtClean="0"/>
              <a:pPr/>
              <a:t>7</a:t>
            </a:fld>
            <a:endParaRPr lang="en-US" altLang="en-US"/>
          </a:p>
        </p:txBody>
      </p:sp>
      <p:sp>
        <p:nvSpPr>
          <p:cNvPr id="6" name="Footer Placeholder 5">
            <a:extLst>
              <a:ext uri="{FF2B5EF4-FFF2-40B4-BE49-F238E27FC236}">
                <a16:creationId xmlns:a16="http://schemas.microsoft.com/office/drawing/2014/main" id="{A3270886-CB1F-F8D3-D811-FDA2C7457CE1}"/>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537318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Acts 8:35-39 Then Philip opened his mouth, and beginning from this Scripture he preached Jesus to him. </a:t>
            </a:r>
            <a:r>
              <a:rPr lang="en-US" b="1" baseline="30000" dirty="0"/>
              <a:t>36 </a:t>
            </a:r>
            <a:r>
              <a:rPr lang="en-US" dirty="0"/>
              <a:t>As they went along the road they came to some water; and the eunuch *said, “Look! Water! What prevents me from being baptized?” </a:t>
            </a:r>
            <a:r>
              <a:rPr lang="en-US" b="1" baseline="30000" dirty="0"/>
              <a:t>37 </a:t>
            </a:r>
            <a:r>
              <a:rPr lang="en-US" dirty="0"/>
              <a:t>[And Philip said, “If you believe with all your heart, you may.” And he answered and said, “I believe that Jesus Christ is the Son of God.”] </a:t>
            </a:r>
            <a:r>
              <a:rPr lang="en-US" b="1" baseline="30000" dirty="0"/>
              <a:t>38 </a:t>
            </a:r>
            <a:r>
              <a:rPr lang="en-US" dirty="0"/>
              <a:t>And he ordered the chariot to stop; and they both went down into the water, Philip as well as the eunuch, and he baptized him. </a:t>
            </a:r>
            <a:r>
              <a:rPr lang="en-US" b="1" baseline="30000" dirty="0"/>
              <a:t>39 </a:t>
            </a:r>
            <a:r>
              <a:rPr lang="en-US" dirty="0"/>
              <a:t>When they came up out of the water, the Spirit of the Lord snatched Philip away; and the eunuch no longer saw him, but went on his way rejoicing. </a:t>
            </a:r>
          </a:p>
        </p:txBody>
      </p:sp>
      <p:sp>
        <p:nvSpPr>
          <p:cNvPr id="4" name="Date Placeholder 3"/>
          <p:cNvSpPr>
            <a:spLocks noGrp="1"/>
          </p:cNvSpPr>
          <p:nvPr>
            <p:ph type="dt" idx="1"/>
          </p:nvPr>
        </p:nvSpPr>
        <p:spPr/>
        <p:txBody>
          <a:bodyPr/>
          <a:lstStyle/>
          <a:p>
            <a:pPr>
              <a:defRPr/>
            </a:pPr>
            <a:r>
              <a:rPr lang="en-US"/>
              <a:t>9/14/2025 am</a:t>
            </a:r>
          </a:p>
        </p:txBody>
      </p:sp>
      <p:sp>
        <p:nvSpPr>
          <p:cNvPr id="5" name="Slide Number Placeholder 4"/>
          <p:cNvSpPr>
            <a:spLocks noGrp="1"/>
          </p:cNvSpPr>
          <p:nvPr>
            <p:ph type="sldNum" sz="quarter" idx="5"/>
          </p:nvPr>
        </p:nvSpPr>
        <p:spPr/>
        <p:txBody>
          <a:bodyPr/>
          <a:lstStyle/>
          <a:p>
            <a:fld id="{83A08001-E937-4A2A-8EEF-595DBD81BC19}" type="slidenum">
              <a:rPr lang="en-US" altLang="en-US" smtClean="0"/>
              <a:pPr/>
              <a:t>22</a:t>
            </a:fld>
            <a:endParaRPr lang="en-US" altLang="en-US"/>
          </a:p>
        </p:txBody>
      </p:sp>
      <p:sp>
        <p:nvSpPr>
          <p:cNvPr id="6" name="Footer Placeholder 5">
            <a:extLst>
              <a:ext uri="{FF2B5EF4-FFF2-40B4-BE49-F238E27FC236}">
                <a16:creationId xmlns:a16="http://schemas.microsoft.com/office/drawing/2014/main" id="{9C696070-738E-4999-6F8E-5D966E6EA394}"/>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144937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5D41D-6273-8BE0-99C0-015B14F149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B91A63-DDB0-5D8E-EDF9-67F762FC6E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411CE7-7947-BC6F-E2C8-BF6FC5A0D953}"/>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37C35088-34EA-0F19-FDE2-A490701A9768}"/>
              </a:ext>
            </a:extLst>
          </p:cNvPr>
          <p:cNvSpPr>
            <a:spLocks noGrp="1"/>
          </p:cNvSpPr>
          <p:nvPr>
            <p:ph type="dt" idx="1"/>
          </p:nvPr>
        </p:nvSpPr>
        <p:spPr/>
        <p:txBody>
          <a:bodyPr/>
          <a:lstStyle/>
          <a:p>
            <a:pPr>
              <a:defRPr/>
            </a:pPr>
            <a:r>
              <a:rPr lang="en-US"/>
              <a:t>9/14/2025 am</a:t>
            </a:r>
          </a:p>
        </p:txBody>
      </p:sp>
      <p:sp>
        <p:nvSpPr>
          <p:cNvPr id="5" name="Slide Number Placeholder 4">
            <a:extLst>
              <a:ext uri="{FF2B5EF4-FFF2-40B4-BE49-F238E27FC236}">
                <a16:creationId xmlns:a16="http://schemas.microsoft.com/office/drawing/2014/main" id="{322AC564-3BB9-810C-3B39-6970D78998B1}"/>
              </a:ext>
            </a:extLst>
          </p:cNvPr>
          <p:cNvSpPr>
            <a:spLocks noGrp="1"/>
          </p:cNvSpPr>
          <p:nvPr>
            <p:ph type="sldNum" sz="quarter" idx="5"/>
          </p:nvPr>
        </p:nvSpPr>
        <p:spPr/>
        <p:txBody>
          <a:bodyPr/>
          <a:lstStyle/>
          <a:p>
            <a:fld id="{83A08001-E937-4A2A-8EEF-595DBD81BC19}" type="slidenum">
              <a:rPr lang="en-US" altLang="en-US" smtClean="0"/>
              <a:pPr/>
              <a:t>23</a:t>
            </a:fld>
            <a:endParaRPr lang="en-US" altLang="en-US"/>
          </a:p>
        </p:txBody>
      </p:sp>
      <p:sp>
        <p:nvSpPr>
          <p:cNvPr id="6" name="Footer Placeholder 5">
            <a:extLst>
              <a:ext uri="{FF2B5EF4-FFF2-40B4-BE49-F238E27FC236}">
                <a16:creationId xmlns:a16="http://schemas.microsoft.com/office/drawing/2014/main" id="{B3CF58C3-D7CA-9666-570E-16203CEDC221}"/>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161341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9/14/2025 am</a:t>
            </a:r>
          </a:p>
        </p:txBody>
      </p:sp>
      <p:sp>
        <p:nvSpPr>
          <p:cNvPr id="5" name="Slide Number Placeholder 4"/>
          <p:cNvSpPr>
            <a:spLocks noGrp="1"/>
          </p:cNvSpPr>
          <p:nvPr>
            <p:ph type="sldNum" sz="quarter" idx="5"/>
          </p:nvPr>
        </p:nvSpPr>
        <p:spPr/>
        <p:txBody>
          <a:bodyPr/>
          <a:lstStyle/>
          <a:p>
            <a:fld id="{83A08001-E937-4A2A-8EEF-595DBD81BC19}" type="slidenum">
              <a:rPr lang="en-US" altLang="en-US" smtClean="0"/>
              <a:pPr/>
              <a:t>26</a:t>
            </a:fld>
            <a:endParaRPr lang="en-US" altLang="en-US"/>
          </a:p>
        </p:txBody>
      </p:sp>
      <p:sp>
        <p:nvSpPr>
          <p:cNvPr id="6" name="Footer Placeholder 5">
            <a:extLst>
              <a:ext uri="{FF2B5EF4-FFF2-40B4-BE49-F238E27FC236}">
                <a16:creationId xmlns:a16="http://schemas.microsoft.com/office/drawing/2014/main" id="{90EDB616-901E-C459-318A-CD02D01CC9B1}"/>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0274973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F6821E-17F4-8958-CFFB-A9F912DF44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9460D7-E353-080E-3001-A746D13D91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16AD43-1ECD-1CBA-5FC2-1840D7CB0504}"/>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4FB3EE0A-675A-353C-75C1-7A58BF756872}"/>
              </a:ext>
            </a:extLst>
          </p:cNvPr>
          <p:cNvSpPr>
            <a:spLocks noGrp="1"/>
          </p:cNvSpPr>
          <p:nvPr>
            <p:ph type="dt" idx="1"/>
          </p:nvPr>
        </p:nvSpPr>
        <p:spPr/>
        <p:txBody>
          <a:bodyPr/>
          <a:lstStyle/>
          <a:p>
            <a:pPr>
              <a:defRPr/>
            </a:pPr>
            <a:r>
              <a:rPr lang="en-US"/>
              <a:t>9/14/2025 am</a:t>
            </a:r>
          </a:p>
        </p:txBody>
      </p:sp>
      <p:sp>
        <p:nvSpPr>
          <p:cNvPr id="5" name="Slide Number Placeholder 4">
            <a:extLst>
              <a:ext uri="{FF2B5EF4-FFF2-40B4-BE49-F238E27FC236}">
                <a16:creationId xmlns:a16="http://schemas.microsoft.com/office/drawing/2014/main" id="{6258D376-FE0C-98A8-3E59-7F3BDBE536F1}"/>
              </a:ext>
            </a:extLst>
          </p:cNvPr>
          <p:cNvSpPr>
            <a:spLocks noGrp="1"/>
          </p:cNvSpPr>
          <p:nvPr>
            <p:ph type="sldNum" sz="quarter" idx="5"/>
          </p:nvPr>
        </p:nvSpPr>
        <p:spPr/>
        <p:txBody>
          <a:bodyPr/>
          <a:lstStyle/>
          <a:p>
            <a:fld id="{83A08001-E937-4A2A-8EEF-595DBD81BC19}" type="slidenum">
              <a:rPr lang="en-US" altLang="en-US" smtClean="0"/>
              <a:pPr/>
              <a:t>27</a:t>
            </a:fld>
            <a:endParaRPr lang="en-US" altLang="en-US"/>
          </a:p>
        </p:txBody>
      </p:sp>
      <p:sp>
        <p:nvSpPr>
          <p:cNvPr id="6" name="Footer Placeholder 5">
            <a:extLst>
              <a:ext uri="{FF2B5EF4-FFF2-40B4-BE49-F238E27FC236}">
                <a16:creationId xmlns:a16="http://schemas.microsoft.com/office/drawing/2014/main" id="{B172F8A1-F164-C822-D084-A1EA5DC8920C}"/>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167426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A53C21-C627-A3B5-95B8-1D94C00D38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0E935F-9441-5F3C-E2EB-8BEFBA28C5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278472-5A77-401A-C659-7683A79EB08C}"/>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7A9AB10B-D7C5-F965-DB22-96783E6DC9F1}"/>
              </a:ext>
            </a:extLst>
          </p:cNvPr>
          <p:cNvSpPr>
            <a:spLocks noGrp="1"/>
          </p:cNvSpPr>
          <p:nvPr>
            <p:ph type="dt" idx="1"/>
          </p:nvPr>
        </p:nvSpPr>
        <p:spPr/>
        <p:txBody>
          <a:bodyPr/>
          <a:lstStyle/>
          <a:p>
            <a:pPr>
              <a:defRPr/>
            </a:pPr>
            <a:r>
              <a:rPr lang="en-US"/>
              <a:t>9/14/2025 am</a:t>
            </a:r>
          </a:p>
        </p:txBody>
      </p:sp>
      <p:sp>
        <p:nvSpPr>
          <p:cNvPr id="5" name="Slide Number Placeholder 4">
            <a:extLst>
              <a:ext uri="{FF2B5EF4-FFF2-40B4-BE49-F238E27FC236}">
                <a16:creationId xmlns:a16="http://schemas.microsoft.com/office/drawing/2014/main" id="{249CE917-D0C4-65E6-4F8A-F2822FD5D93A}"/>
              </a:ext>
            </a:extLst>
          </p:cNvPr>
          <p:cNvSpPr>
            <a:spLocks noGrp="1"/>
          </p:cNvSpPr>
          <p:nvPr>
            <p:ph type="sldNum" sz="quarter" idx="5"/>
          </p:nvPr>
        </p:nvSpPr>
        <p:spPr/>
        <p:txBody>
          <a:bodyPr/>
          <a:lstStyle/>
          <a:p>
            <a:fld id="{83A08001-E937-4A2A-8EEF-595DBD81BC19}" type="slidenum">
              <a:rPr lang="en-US" altLang="en-US" smtClean="0"/>
              <a:pPr/>
              <a:t>28</a:t>
            </a:fld>
            <a:endParaRPr lang="en-US" altLang="en-US"/>
          </a:p>
        </p:txBody>
      </p:sp>
      <p:sp>
        <p:nvSpPr>
          <p:cNvPr id="6" name="Footer Placeholder 5">
            <a:extLst>
              <a:ext uri="{FF2B5EF4-FFF2-40B4-BE49-F238E27FC236}">
                <a16:creationId xmlns:a16="http://schemas.microsoft.com/office/drawing/2014/main" id="{B27670BF-0696-E072-8CE7-EFAC72D36A9F}"/>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5971600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Luke 14:25-33 Now large crowds were going along with Him; and He turned and said to them, </a:t>
            </a:r>
            <a:r>
              <a:rPr lang="en-US" b="1" baseline="30000" dirty="0"/>
              <a:t>26 </a:t>
            </a:r>
            <a:r>
              <a:rPr lang="en-US" dirty="0"/>
              <a:t>“If anyone comes to Me, and does not hate his own father and mother and wife and children and brothers and sisters, yes, and even his own life, he cannot be My disciple. </a:t>
            </a:r>
            <a:r>
              <a:rPr lang="en-US" b="1" baseline="30000" dirty="0"/>
              <a:t>27 </a:t>
            </a:r>
            <a:r>
              <a:rPr lang="en-US" dirty="0"/>
              <a:t>Whoever does not carry his own cross and come after Me cannot be My disciple. </a:t>
            </a:r>
            <a:r>
              <a:rPr lang="en-US" b="1" baseline="30000" dirty="0"/>
              <a:t>28 </a:t>
            </a:r>
            <a:r>
              <a:rPr lang="en-US" dirty="0"/>
              <a:t>For which one of you, when he wants to build a tower, does not first sit down and calculate the cost to see if he has enough to complete it? </a:t>
            </a:r>
            <a:r>
              <a:rPr lang="en-US" b="1" baseline="30000" dirty="0"/>
              <a:t>29 </a:t>
            </a:r>
            <a:r>
              <a:rPr lang="en-US" dirty="0"/>
              <a:t>Otherwise, when he has laid a foundation and is not able to finish, all who observe it begin to ridicule him, </a:t>
            </a:r>
            <a:r>
              <a:rPr lang="en-US" b="1" baseline="30000" dirty="0"/>
              <a:t>30 </a:t>
            </a:r>
            <a:r>
              <a:rPr lang="en-US" dirty="0"/>
              <a:t>saying, ‘This man began to build and was not able to finish.’ </a:t>
            </a:r>
            <a:r>
              <a:rPr lang="en-US" b="1" baseline="30000" dirty="0"/>
              <a:t>31 </a:t>
            </a:r>
            <a:r>
              <a:rPr lang="en-US" dirty="0"/>
              <a:t>Or what king, when he sets out to meet another king in battle, will not first sit down and consider whether he is strong enough with ten thousand </a:t>
            </a:r>
            <a:r>
              <a:rPr lang="en-US" i="1" dirty="0"/>
              <a:t>men</a:t>
            </a:r>
            <a:r>
              <a:rPr lang="en-US" dirty="0"/>
              <a:t> to encounter the one coming against him with twenty thousand? </a:t>
            </a:r>
            <a:r>
              <a:rPr lang="en-US" b="1" baseline="30000" dirty="0"/>
              <a:t>32 </a:t>
            </a:r>
            <a:r>
              <a:rPr lang="en-US" dirty="0"/>
              <a:t>Or else, while the other is still far away, he sends a delegation and asks for terms of peace. </a:t>
            </a:r>
            <a:r>
              <a:rPr lang="en-US" b="1" baseline="30000" dirty="0"/>
              <a:t>33 </a:t>
            </a:r>
            <a:r>
              <a:rPr lang="en-US" dirty="0"/>
              <a:t>So then, none of you can be My disciple who does not give up all his own possessions.</a:t>
            </a:r>
          </a:p>
          <a:p>
            <a:endParaRPr lang="en-US" dirty="0"/>
          </a:p>
          <a:p>
            <a:r>
              <a:rPr lang="en-US" dirty="0"/>
              <a:t>Matthew 10:34-39 “Do not think that I came to bring peace on the earth; I did not come to bring peace, but a sword. </a:t>
            </a:r>
            <a:r>
              <a:rPr lang="en-US" b="1" baseline="30000" dirty="0"/>
              <a:t>35 </a:t>
            </a:r>
            <a:r>
              <a:rPr lang="en-US" dirty="0"/>
              <a:t>For I came to </a:t>
            </a:r>
            <a:r>
              <a:rPr lang="en-US" cap="small" dirty="0"/>
              <a:t>set a man against his father, and a daughter against her mother, and a daughter-in-law against her mother-in-law</a:t>
            </a:r>
            <a:r>
              <a:rPr lang="en-US" dirty="0"/>
              <a:t>; </a:t>
            </a:r>
            <a:r>
              <a:rPr lang="en-US" b="1" baseline="30000" dirty="0"/>
              <a:t>36 </a:t>
            </a:r>
            <a:r>
              <a:rPr lang="en-US" dirty="0"/>
              <a:t>and </a:t>
            </a:r>
            <a:r>
              <a:rPr lang="en-US" cap="small" dirty="0"/>
              <a:t>a man’s enemies will be the members of his household</a:t>
            </a:r>
            <a:r>
              <a:rPr lang="en-US" dirty="0"/>
              <a:t>. </a:t>
            </a:r>
            <a:r>
              <a:rPr lang="en-US" b="1" baseline="30000" dirty="0"/>
              <a:t>37 </a:t>
            </a:r>
            <a:r>
              <a:rPr lang="en-US" dirty="0"/>
              <a:t>“He who loves father or mother more than Me is not worthy of Me; and he who loves son or daughter more than Me is not worthy of Me. </a:t>
            </a:r>
            <a:r>
              <a:rPr lang="en-US" b="1" baseline="30000" dirty="0"/>
              <a:t>38 </a:t>
            </a:r>
            <a:r>
              <a:rPr lang="en-US" dirty="0"/>
              <a:t>And he who does not take his cross and follow after Me is not worthy of Me. </a:t>
            </a:r>
            <a:r>
              <a:rPr lang="en-US" b="1" baseline="30000" dirty="0"/>
              <a:t>39 </a:t>
            </a:r>
            <a:r>
              <a:rPr lang="en-US" dirty="0"/>
              <a:t>He who has found his life will lose it, and he who has lost his life for My sake will find it.</a:t>
            </a:r>
          </a:p>
          <a:p>
            <a:endParaRPr lang="en-US" dirty="0"/>
          </a:p>
          <a:p>
            <a:r>
              <a:rPr lang="en-US" dirty="0"/>
              <a:t>Luke 9:23 And He was saying to </a:t>
            </a:r>
            <a:r>
              <a:rPr lang="en-US" i="1" dirty="0"/>
              <a:t>them</a:t>
            </a:r>
            <a:r>
              <a:rPr lang="en-US" dirty="0"/>
              <a:t> all, “If anyone wishes to come after Me, he must </a:t>
            </a:r>
            <a:r>
              <a:rPr lang="en-US" b="1" dirty="0"/>
              <a:t>deny</a:t>
            </a:r>
            <a:r>
              <a:rPr lang="en-US" dirty="0"/>
              <a:t> </a:t>
            </a:r>
            <a:r>
              <a:rPr lang="en-US" b="1" dirty="0"/>
              <a:t>himself</a:t>
            </a:r>
            <a:r>
              <a:rPr lang="en-US" dirty="0"/>
              <a:t>, and take up his cross daily and follow Me.</a:t>
            </a:r>
          </a:p>
          <a:p>
            <a:endParaRPr lang="en-US" dirty="0"/>
          </a:p>
          <a:p>
            <a:r>
              <a:rPr lang="en-US" dirty="0"/>
              <a:t>Ezra 10:1-4 Now while Ezra was praying and making confession, weeping and prostrating himself before the house of God, a very large assembly, men, women and children, gathered to him from Israel; for the people wept bitterly. </a:t>
            </a:r>
            <a:r>
              <a:rPr lang="en-US" b="1" baseline="30000" dirty="0"/>
              <a:t>2 </a:t>
            </a:r>
            <a:r>
              <a:rPr lang="en-US" dirty="0"/>
              <a:t>Shecaniah the son of Jehiel, one of the sons of Elam, said to Ezra, “We have been unfaithful to our God and have married foreign women from the peoples of the land; yet now there is hope for Israel in spite of this. </a:t>
            </a:r>
            <a:r>
              <a:rPr lang="en-US" b="1" baseline="30000" dirty="0"/>
              <a:t>3 </a:t>
            </a:r>
            <a:r>
              <a:rPr lang="en-US" dirty="0"/>
              <a:t>So now let us make a covenant with our God to put away all the wives and their children, according to the counsel of my lord and of those who tremble at the commandment of our God; and let it be done according to the law. </a:t>
            </a:r>
            <a:r>
              <a:rPr lang="en-US" b="1" baseline="30000" dirty="0"/>
              <a:t>4 </a:t>
            </a:r>
            <a:r>
              <a:rPr lang="en-US" dirty="0"/>
              <a:t>Arise! For </a:t>
            </a:r>
            <a:r>
              <a:rPr lang="en-US" i="1" dirty="0"/>
              <a:t>this</a:t>
            </a:r>
            <a:r>
              <a:rPr lang="en-US" dirty="0"/>
              <a:t> matter is your responsibility, but we will be with you; be courageous and act.”</a:t>
            </a:r>
          </a:p>
          <a:p>
            <a:endParaRPr lang="en-US" dirty="0"/>
          </a:p>
          <a:p>
            <a:r>
              <a:rPr lang="en-US" dirty="0"/>
              <a:t>2 Corinthians 2:9 For to this end also I wrote, so that I might put you to the test, whether you are obedient in all things. </a:t>
            </a:r>
          </a:p>
          <a:p>
            <a:endParaRPr lang="en-US" dirty="0"/>
          </a:p>
          <a:p>
            <a:r>
              <a:rPr lang="en-US" dirty="0"/>
              <a:t>2 Corinthians 7:9-11 I now rejoice, not that you were made sorrowful, but that you were made sorrowful to </a:t>
            </a:r>
            <a:r>
              <a:rPr lang="en-US" i="1" dirty="0"/>
              <a:t>the point of</a:t>
            </a:r>
            <a:r>
              <a:rPr lang="en-US" dirty="0"/>
              <a:t> repentance; for you were made sorrowful according to </a:t>
            </a:r>
            <a:r>
              <a:rPr lang="en-US" i="1" dirty="0"/>
              <a:t>the will of</a:t>
            </a:r>
            <a:r>
              <a:rPr lang="en-US" dirty="0"/>
              <a:t> God, so that you might not suffer loss in anything through us. </a:t>
            </a:r>
            <a:r>
              <a:rPr lang="en-US" b="1" baseline="30000" dirty="0"/>
              <a:t>10 </a:t>
            </a:r>
            <a:r>
              <a:rPr lang="en-US" dirty="0"/>
              <a:t>For the sorrow that is according to </a:t>
            </a:r>
            <a:r>
              <a:rPr lang="en-US" i="1" dirty="0"/>
              <a:t>the will of</a:t>
            </a:r>
            <a:r>
              <a:rPr lang="en-US" dirty="0"/>
              <a:t> God produces a repentance without regret, </a:t>
            </a:r>
            <a:r>
              <a:rPr lang="en-US" i="1" dirty="0"/>
              <a:t>leading</a:t>
            </a:r>
            <a:r>
              <a:rPr lang="en-US" dirty="0"/>
              <a:t> to salvation, but the sorrow of the world produces death. </a:t>
            </a:r>
            <a:r>
              <a:rPr lang="en-US" b="1" baseline="30000" dirty="0"/>
              <a:t>11 </a:t>
            </a:r>
            <a:r>
              <a:rPr lang="en-US" dirty="0"/>
              <a:t>For behold what earnestness this very thing, this godly sorrow, has produced in you: what vindication of yourselves, what indignation, what fear, what longing, what zeal, what avenging of wrong! In everything you demonstrated yourselves to be innocent in the matter. </a:t>
            </a:r>
          </a:p>
        </p:txBody>
      </p:sp>
      <p:sp>
        <p:nvSpPr>
          <p:cNvPr id="4" name="Date Placeholder 3"/>
          <p:cNvSpPr>
            <a:spLocks noGrp="1"/>
          </p:cNvSpPr>
          <p:nvPr>
            <p:ph type="dt" idx="1"/>
          </p:nvPr>
        </p:nvSpPr>
        <p:spPr/>
        <p:txBody>
          <a:bodyPr/>
          <a:lstStyle/>
          <a:p>
            <a:pPr>
              <a:defRPr/>
            </a:pPr>
            <a:r>
              <a:rPr lang="en-US"/>
              <a:t>9/14/2025 am</a:t>
            </a:r>
          </a:p>
        </p:txBody>
      </p:sp>
      <p:sp>
        <p:nvSpPr>
          <p:cNvPr id="5" name="Slide Number Placeholder 4"/>
          <p:cNvSpPr>
            <a:spLocks noGrp="1"/>
          </p:cNvSpPr>
          <p:nvPr>
            <p:ph type="sldNum" sz="quarter" idx="5"/>
          </p:nvPr>
        </p:nvSpPr>
        <p:spPr/>
        <p:txBody>
          <a:bodyPr/>
          <a:lstStyle/>
          <a:p>
            <a:fld id="{83A08001-E937-4A2A-8EEF-595DBD81BC19}" type="slidenum">
              <a:rPr lang="en-US" altLang="en-US" smtClean="0"/>
              <a:pPr/>
              <a:t>29</a:t>
            </a:fld>
            <a:endParaRPr lang="en-US" altLang="en-US"/>
          </a:p>
        </p:txBody>
      </p:sp>
      <p:sp>
        <p:nvSpPr>
          <p:cNvPr id="6" name="Footer Placeholder 5">
            <a:extLst>
              <a:ext uri="{FF2B5EF4-FFF2-40B4-BE49-F238E27FC236}">
                <a16:creationId xmlns:a16="http://schemas.microsoft.com/office/drawing/2014/main" id="{55E3CDB1-B26F-5FCA-5995-1B2C9FB0B375}"/>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6895154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Ecclesiastes 11:9-12:1 Rejoice, young man, during your childhood, and let your heart be pleasant during the days of young manhood. And follow the impulses of your heart and the desires of your eyes. Yet know that God will bring you to judgment for all these things. </a:t>
            </a:r>
            <a:r>
              <a:rPr lang="en-US" b="1" baseline="30000" dirty="0"/>
              <a:t>10 </a:t>
            </a:r>
            <a:r>
              <a:rPr lang="en-US" dirty="0"/>
              <a:t>So, remove grief and anger from your heart and put away pain from your body, because childhood and the prime of life are fleeting. Remember also your Creator in the days of your youth, before the evil days come and the years draw near when you will say, “I have no delight in them”; </a:t>
            </a:r>
          </a:p>
          <a:p>
            <a:endParaRPr lang="en-US" dirty="0"/>
          </a:p>
          <a:p>
            <a:r>
              <a:rPr lang="en-US" dirty="0"/>
              <a:t>1 Corinthians 15:33-34 Do not be deceived: “Bad company corrupts good morals.” </a:t>
            </a:r>
            <a:r>
              <a:rPr lang="en-US" b="1" baseline="30000" dirty="0"/>
              <a:t>34 </a:t>
            </a:r>
            <a:r>
              <a:rPr lang="en-US" dirty="0"/>
              <a:t>Become sober-minded as you ought, and stop sinning; for some have no knowledge of God. I speak </a:t>
            </a:r>
            <a:r>
              <a:rPr lang="en-US" i="1" dirty="0"/>
              <a:t>this</a:t>
            </a:r>
            <a:r>
              <a:rPr lang="en-US" dirty="0"/>
              <a:t> to your shame.</a:t>
            </a:r>
          </a:p>
          <a:p>
            <a:endParaRPr lang="en-US" dirty="0"/>
          </a:p>
          <a:p>
            <a:r>
              <a:rPr lang="en-US" dirty="0"/>
              <a:t>Matthew 19:4-6 And He answered and said, “Have you not read that He who created </a:t>
            </a:r>
            <a:r>
              <a:rPr lang="en-US" i="1" dirty="0"/>
              <a:t>them</a:t>
            </a:r>
            <a:r>
              <a:rPr lang="en-US" dirty="0"/>
              <a:t> from the beginning </a:t>
            </a:r>
            <a:r>
              <a:rPr lang="en-US" cap="small" dirty="0"/>
              <a:t>made them male and female</a:t>
            </a:r>
            <a:r>
              <a:rPr lang="en-US" dirty="0"/>
              <a:t>, </a:t>
            </a:r>
            <a:r>
              <a:rPr lang="en-US" b="1" baseline="30000" dirty="0"/>
              <a:t>5 </a:t>
            </a:r>
            <a:r>
              <a:rPr lang="en-US" dirty="0"/>
              <a:t>and said, ‘</a:t>
            </a:r>
            <a:r>
              <a:rPr lang="en-US" cap="small" dirty="0"/>
              <a:t>For this reason a man shall leave his father and mother and be joined to his wife, and</a:t>
            </a:r>
            <a:r>
              <a:rPr lang="en-US" dirty="0"/>
              <a:t> </a:t>
            </a:r>
            <a:r>
              <a:rPr lang="en-US" cap="small" dirty="0"/>
              <a:t>the two shall become one flesh</a:t>
            </a:r>
            <a:r>
              <a:rPr lang="en-US" dirty="0"/>
              <a:t>’? </a:t>
            </a:r>
            <a:r>
              <a:rPr lang="en-US" b="1" baseline="30000" dirty="0"/>
              <a:t>6 </a:t>
            </a:r>
            <a:r>
              <a:rPr lang="en-US" dirty="0"/>
              <a:t>So they are no longer two, but one flesh. What therefore God has joined together, let no man separate.” </a:t>
            </a:r>
          </a:p>
        </p:txBody>
      </p:sp>
      <p:sp>
        <p:nvSpPr>
          <p:cNvPr id="4" name="Date Placeholder 3"/>
          <p:cNvSpPr>
            <a:spLocks noGrp="1"/>
          </p:cNvSpPr>
          <p:nvPr>
            <p:ph type="dt" idx="1"/>
          </p:nvPr>
        </p:nvSpPr>
        <p:spPr/>
        <p:txBody>
          <a:bodyPr/>
          <a:lstStyle/>
          <a:p>
            <a:pPr>
              <a:defRPr/>
            </a:pPr>
            <a:r>
              <a:rPr lang="en-US"/>
              <a:t>9/14/2025 am</a:t>
            </a:r>
          </a:p>
        </p:txBody>
      </p:sp>
      <p:sp>
        <p:nvSpPr>
          <p:cNvPr id="5" name="Slide Number Placeholder 4"/>
          <p:cNvSpPr>
            <a:spLocks noGrp="1"/>
          </p:cNvSpPr>
          <p:nvPr>
            <p:ph type="sldNum" sz="quarter" idx="5"/>
          </p:nvPr>
        </p:nvSpPr>
        <p:spPr/>
        <p:txBody>
          <a:bodyPr/>
          <a:lstStyle/>
          <a:p>
            <a:fld id="{83A08001-E937-4A2A-8EEF-595DBD81BC19}" type="slidenum">
              <a:rPr lang="en-US" altLang="en-US" smtClean="0"/>
              <a:pPr/>
              <a:t>30</a:t>
            </a:fld>
            <a:endParaRPr lang="en-US" altLang="en-US"/>
          </a:p>
        </p:txBody>
      </p:sp>
      <p:sp>
        <p:nvSpPr>
          <p:cNvPr id="6" name="Footer Placeholder 5">
            <a:extLst>
              <a:ext uri="{FF2B5EF4-FFF2-40B4-BE49-F238E27FC236}">
                <a16:creationId xmlns:a16="http://schemas.microsoft.com/office/drawing/2014/main" id="{0A53721D-F53C-0E96-ACB8-8A06EB1DA8BC}"/>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4223423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E2AD596E-6EAD-7702-9E62-805022A066D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E433C4A-97C6-FCBE-E943-827F163BF76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78B44DE-C9EF-FABA-CE2B-6A0A65E629C7}"/>
              </a:ext>
            </a:extLst>
          </p:cNvPr>
          <p:cNvSpPr>
            <a:spLocks noGrp="1" noChangeArrowheads="1"/>
          </p:cNvSpPr>
          <p:nvPr>
            <p:ph type="sldNum" sz="quarter" idx="12"/>
          </p:nvPr>
        </p:nvSpPr>
        <p:spPr>
          <a:ln/>
        </p:spPr>
        <p:txBody>
          <a:bodyPr/>
          <a:lstStyle>
            <a:lvl1pPr>
              <a:defRPr/>
            </a:lvl1pPr>
          </a:lstStyle>
          <a:p>
            <a:fld id="{88F427F9-B729-4867-9D37-AC72C4ADA5F9}" type="slidenum">
              <a:rPr lang="en-US" altLang="en-US"/>
              <a:pPr/>
              <a:t>‹#›</a:t>
            </a:fld>
            <a:endParaRPr lang="en-US" altLang="en-US"/>
          </a:p>
        </p:txBody>
      </p:sp>
    </p:spTree>
    <p:extLst>
      <p:ext uri="{BB962C8B-B14F-4D97-AF65-F5344CB8AC3E}">
        <p14:creationId xmlns:p14="http://schemas.microsoft.com/office/powerpoint/2010/main" val="2264268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F16F30A-3221-C22D-8780-E6B143F7006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9E5BF2D-910C-6A99-3491-EA4CE3DA342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BE528E4-CA2D-E898-081A-33036A8A8CB6}"/>
              </a:ext>
            </a:extLst>
          </p:cNvPr>
          <p:cNvSpPr>
            <a:spLocks noGrp="1" noChangeArrowheads="1"/>
          </p:cNvSpPr>
          <p:nvPr>
            <p:ph type="sldNum" sz="quarter" idx="12"/>
          </p:nvPr>
        </p:nvSpPr>
        <p:spPr>
          <a:ln/>
        </p:spPr>
        <p:txBody>
          <a:bodyPr/>
          <a:lstStyle>
            <a:lvl1pPr>
              <a:defRPr/>
            </a:lvl1pPr>
          </a:lstStyle>
          <a:p>
            <a:fld id="{BBE011F3-A786-4CB9-992B-615679906555}" type="slidenum">
              <a:rPr lang="en-US" altLang="en-US"/>
              <a:pPr/>
              <a:t>‹#›</a:t>
            </a:fld>
            <a:endParaRPr lang="en-US" altLang="en-US"/>
          </a:p>
        </p:txBody>
      </p:sp>
    </p:spTree>
    <p:extLst>
      <p:ext uri="{BB962C8B-B14F-4D97-AF65-F5344CB8AC3E}">
        <p14:creationId xmlns:p14="http://schemas.microsoft.com/office/powerpoint/2010/main" val="626648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4525A45-ADA8-86FD-D753-FF70622976D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CEDC2F5-F945-7658-3D59-A326BFA9E70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124F757-17B4-03B1-1A3B-04AD4E509317}"/>
              </a:ext>
            </a:extLst>
          </p:cNvPr>
          <p:cNvSpPr>
            <a:spLocks noGrp="1" noChangeArrowheads="1"/>
          </p:cNvSpPr>
          <p:nvPr>
            <p:ph type="sldNum" sz="quarter" idx="12"/>
          </p:nvPr>
        </p:nvSpPr>
        <p:spPr>
          <a:ln/>
        </p:spPr>
        <p:txBody>
          <a:bodyPr/>
          <a:lstStyle>
            <a:lvl1pPr>
              <a:defRPr/>
            </a:lvl1pPr>
          </a:lstStyle>
          <a:p>
            <a:fld id="{86FD27DF-A7F1-4B1B-A1E9-D94C59DF0F2D}" type="slidenum">
              <a:rPr lang="en-US" altLang="en-US"/>
              <a:pPr/>
              <a:t>‹#›</a:t>
            </a:fld>
            <a:endParaRPr lang="en-US" altLang="en-US"/>
          </a:p>
        </p:txBody>
      </p:sp>
    </p:spTree>
    <p:extLst>
      <p:ext uri="{BB962C8B-B14F-4D97-AF65-F5344CB8AC3E}">
        <p14:creationId xmlns:p14="http://schemas.microsoft.com/office/powerpoint/2010/main" val="4074659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A6D614E-B8A0-AB09-F564-C000DD72174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AA79A90-AEB8-30D8-F637-7306FF57895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16BD9D8-1A8D-178B-B20C-6E62D556DC72}"/>
              </a:ext>
            </a:extLst>
          </p:cNvPr>
          <p:cNvSpPr>
            <a:spLocks noGrp="1" noChangeArrowheads="1"/>
          </p:cNvSpPr>
          <p:nvPr>
            <p:ph type="sldNum" sz="quarter" idx="12"/>
          </p:nvPr>
        </p:nvSpPr>
        <p:spPr>
          <a:ln/>
        </p:spPr>
        <p:txBody>
          <a:bodyPr/>
          <a:lstStyle>
            <a:lvl1pPr>
              <a:defRPr/>
            </a:lvl1pPr>
          </a:lstStyle>
          <a:p>
            <a:fld id="{EC213210-B98C-4E17-9404-970E2DEC6BC1}" type="slidenum">
              <a:rPr lang="en-US" altLang="en-US"/>
              <a:pPr/>
              <a:t>‹#›</a:t>
            </a:fld>
            <a:endParaRPr lang="en-US" altLang="en-US"/>
          </a:p>
        </p:txBody>
      </p:sp>
    </p:spTree>
    <p:extLst>
      <p:ext uri="{BB962C8B-B14F-4D97-AF65-F5344CB8AC3E}">
        <p14:creationId xmlns:p14="http://schemas.microsoft.com/office/powerpoint/2010/main" val="4121573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D209B561-19AB-35BA-1B00-DFA34462C52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D91818C-5910-ACE6-FB54-219D11462FA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0FE3D2C-4AB5-9767-AB13-453297989910}"/>
              </a:ext>
            </a:extLst>
          </p:cNvPr>
          <p:cNvSpPr>
            <a:spLocks noGrp="1" noChangeArrowheads="1"/>
          </p:cNvSpPr>
          <p:nvPr>
            <p:ph type="sldNum" sz="quarter" idx="12"/>
          </p:nvPr>
        </p:nvSpPr>
        <p:spPr>
          <a:ln/>
        </p:spPr>
        <p:txBody>
          <a:bodyPr/>
          <a:lstStyle>
            <a:lvl1pPr>
              <a:defRPr/>
            </a:lvl1pPr>
          </a:lstStyle>
          <a:p>
            <a:fld id="{C072702A-ED8E-4C1E-8EAB-72A0226E7A8E}" type="slidenum">
              <a:rPr lang="en-US" altLang="en-US"/>
              <a:pPr/>
              <a:t>‹#›</a:t>
            </a:fld>
            <a:endParaRPr lang="en-US" altLang="en-US"/>
          </a:p>
        </p:txBody>
      </p:sp>
    </p:spTree>
    <p:extLst>
      <p:ext uri="{BB962C8B-B14F-4D97-AF65-F5344CB8AC3E}">
        <p14:creationId xmlns:p14="http://schemas.microsoft.com/office/powerpoint/2010/main" val="1689758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E0EB1476-6AB6-976A-0758-655302624B8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BB596B3-2997-FA1C-CCC0-711EDEACF45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C32D1EB-2409-7CAA-7B75-5CCD8EFF72D1}"/>
              </a:ext>
            </a:extLst>
          </p:cNvPr>
          <p:cNvSpPr>
            <a:spLocks noGrp="1" noChangeArrowheads="1"/>
          </p:cNvSpPr>
          <p:nvPr>
            <p:ph type="sldNum" sz="quarter" idx="12"/>
          </p:nvPr>
        </p:nvSpPr>
        <p:spPr>
          <a:ln/>
        </p:spPr>
        <p:txBody>
          <a:bodyPr/>
          <a:lstStyle>
            <a:lvl1pPr>
              <a:defRPr/>
            </a:lvl1pPr>
          </a:lstStyle>
          <a:p>
            <a:fld id="{B7DFD2B1-502B-4143-A466-6CEBB7CF605F}" type="slidenum">
              <a:rPr lang="en-US" altLang="en-US"/>
              <a:pPr/>
              <a:t>‹#›</a:t>
            </a:fld>
            <a:endParaRPr lang="en-US" altLang="en-US"/>
          </a:p>
        </p:txBody>
      </p:sp>
    </p:spTree>
    <p:extLst>
      <p:ext uri="{BB962C8B-B14F-4D97-AF65-F5344CB8AC3E}">
        <p14:creationId xmlns:p14="http://schemas.microsoft.com/office/powerpoint/2010/main" val="4291307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989BFE4E-C07E-5BA9-BC3C-F1337A2C60E6}"/>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72CE408F-320F-1DD4-F6B1-DC7964B5DDA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7422B547-1650-BE38-B1BA-BF2505319836}"/>
              </a:ext>
            </a:extLst>
          </p:cNvPr>
          <p:cNvSpPr>
            <a:spLocks noGrp="1" noChangeArrowheads="1"/>
          </p:cNvSpPr>
          <p:nvPr>
            <p:ph type="sldNum" sz="quarter" idx="12"/>
          </p:nvPr>
        </p:nvSpPr>
        <p:spPr>
          <a:ln/>
        </p:spPr>
        <p:txBody>
          <a:bodyPr/>
          <a:lstStyle>
            <a:lvl1pPr>
              <a:defRPr/>
            </a:lvl1pPr>
          </a:lstStyle>
          <a:p>
            <a:fld id="{F3EE0A63-11F9-4F70-AD1B-3E1E4A6BBBCA}" type="slidenum">
              <a:rPr lang="en-US" altLang="en-US"/>
              <a:pPr/>
              <a:t>‹#›</a:t>
            </a:fld>
            <a:endParaRPr lang="en-US" altLang="en-US"/>
          </a:p>
        </p:txBody>
      </p:sp>
    </p:spTree>
    <p:extLst>
      <p:ext uri="{BB962C8B-B14F-4D97-AF65-F5344CB8AC3E}">
        <p14:creationId xmlns:p14="http://schemas.microsoft.com/office/powerpoint/2010/main" val="820500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E790EAC0-FE2F-60B4-4E52-CB982F09344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9B677E33-CFDD-9B42-EC00-1C9FB17D12C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08D0D6F2-A06F-E168-BF2D-83BBBF2D60C0}"/>
              </a:ext>
            </a:extLst>
          </p:cNvPr>
          <p:cNvSpPr>
            <a:spLocks noGrp="1" noChangeArrowheads="1"/>
          </p:cNvSpPr>
          <p:nvPr>
            <p:ph type="sldNum" sz="quarter" idx="12"/>
          </p:nvPr>
        </p:nvSpPr>
        <p:spPr>
          <a:ln/>
        </p:spPr>
        <p:txBody>
          <a:bodyPr/>
          <a:lstStyle>
            <a:lvl1pPr>
              <a:defRPr/>
            </a:lvl1pPr>
          </a:lstStyle>
          <a:p>
            <a:fld id="{D6E8CE13-DA91-4230-8FA4-81734585119A}" type="slidenum">
              <a:rPr lang="en-US" altLang="en-US"/>
              <a:pPr/>
              <a:t>‹#›</a:t>
            </a:fld>
            <a:endParaRPr lang="en-US" altLang="en-US"/>
          </a:p>
        </p:txBody>
      </p:sp>
    </p:spTree>
    <p:extLst>
      <p:ext uri="{BB962C8B-B14F-4D97-AF65-F5344CB8AC3E}">
        <p14:creationId xmlns:p14="http://schemas.microsoft.com/office/powerpoint/2010/main" val="2768185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BE40C09-7C88-0D81-A46B-9DAFF5E782EE}"/>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6E41EEA5-5C52-8EB8-B76F-3968EA2D888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E254D854-AA7D-3969-C0B1-0B8CC1E3E5EB}"/>
              </a:ext>
            </a:extLst>
          </p:cNvPr>
          <p:cNvSpPr>
            <a:spLocks noGrp="1" noChangeArrowheads="1"/>
          </p:cNvSpPr>
          <p:nvPr>
            <p:ph type="sldNum" sz="quarter" idx="12"/>
          </p:nvPr>
        </p:nvSpPr>
        <p:spPr>
          <a:ln/>
        </p:spPr>
        <p:txBody>
          <a:bodyPr/>
          <a:lstStyle>
            <a:lvl1pPr>
              <a:defRPr/>
            </a:lvl1pPr>
          </a:lstStyle>
          <a:p>
            <a:fld id="{E3CE99E0-0226-4B85-84FF-41E9B7AD2D89}" type="slidenum">
              <a:rPr lang="en-US" altLang="en-US"/>
              <a:pPr/>
              <a:t>‹#›</a:t>
            </a:fld>
            <a:endParaRPr lang="en-US" altLang="en-US"/>
          </a:p>
        </p:txBody>
      </p:sp>
    </p:spTree>
    <p:extLst>
      <p:ext uri="{BB962C8B-B14F-4D97-AF65-F5344CB8AC3E}">
        <p14:creationId xmlns:p14="http://schemas.microsoft.com/office/powerpoint/2010/main" val="72054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F6C49F7-EFA2-8558-D890-023C30A3265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4EB543A-CAF6-1EEA-6759-F418EC48CC3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B41D8A0-97E0-9DFB-9529-1BC050922020}"/>
              </a:ext>
            </a:extLst>
          </p:cNvPr>
          <p:cNvSpPr>
            <a:spLocks noGrp="1" noChangeArrowheads="1"/>
          </p:cNvSpPr>
          <p:nvPr>
            <p:ph type="sldNum" sz="quarter" idx="12"/>
          </p:nvPr>
        </p:nvSpPr>
        <p:spPr>
          <a:ln/>
        </p:spPr>
        <p:txBody>
          <a:bodyPr/>
          <a:lstStyle>
            <a:lvl1pPr>
              <a:defRPr/>
            </a:lvl1pPr>
          </a:lstStyle>
          <a:p>
            <a:fld id="{9CAD09E5-7080-4B5C-9C97-18337A2CCD79}" type="slidenum">
              <a:rPr lang="en-US" altLang="en-US"/>
              <a:pPr/>
              <a:t>‹#›</a:t>
            </a:fld>
            <a:endParaRPr lang="en-US" altLang="en-US"/>
          </a:p>
        </p:txBody>
      </p:sp>
    </p:spTree>
    <p:extLst>
      <p:ext uri="{BB962C8B-B14F-4D97-AF65-F5344CB8AC3E}">
        <p14:creationId xmlns:p14="http://schemas.microsoft.com/office/powerpoint/2010/main" val="1157237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1B7A3C2-AC9C-CAD9-4E6D-A19A95CDF32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D4E30A5-F866-C76D-E547-EE1F4A39E22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7E75D55-B229-5DA8-9851-5A20D2B1B0BF}"/>
              </a:ext>
            </a:extLst>
          </p:cNvPr>
          <p:cNvSpPr>
            <a:spLocks noGrp="1" noChangeArrowheads="1"/>
          </p:cNvSpPr>
          <p:nvPr>
            <p:ph type="sldNum" sz="quarter" idx="12"/>
          </p:nvPr>
        </p:nvSpPr>
        <p:spPr>
          <a:ln/>
        </p:spPr>
        <p:txBody>
          <a:bodyPr/>
          <a:lstStyle>
            <a:lvl1pPr>
              <a:defRPr/>
            </a:lvl1pPr>
          </a:lstStyle>
          <a:p>
            <a:fld id="{00A2F5AB-E2C1-4A9C-87D8-2E55F3484273}" type="slidenum">
              <a:rPr lang="en-US" altLang="en-US"/>
              <a:pPr/>
              <a:t>‹#›</a:t>
            </a:fld>
            <a:endParaRPr lang="en-US" altLang="en-US"/>
          </a:p>
        </p:txBody>
      </p:sp>
    </p:spTree>
    <p:extLst>
      <p:ext uri="{BB962C8B-B14F-4D97-AF65-F5344CB8AC3E}">
        <p14:creationId xmlns:p14="http://schemas.microsoft.com/office/powerpoint/2010/main" val="3649980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99"/>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6970232-E5F8-A5BF-C8F1-8C80B3A1FB22}"/>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44F904F-A2F2-E225-56B7-BCF68D833CAD}"/>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2FAF8FD0-9A8E-7084-155F-21E9D3179096}"/>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CE5B921A-62DC-2A11-86AE-3BF1E9F2080B}"/>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endParaRPr lang="en-US"/>
          </a:p>
        </p:txBody>
      </p:sp>
      <p:sp>
        <p:nvSpPr>
          <p:cNvPr id="1030" name="Rectangle 6">
            <a:extLst>
              <a:ext uri="{FF2B5EF4-FFF2-40B4-BE49-F238E27FC236}">
                <a16:creationId xmlns:a16="http://schemas.microsoft.com/office/drawing/2014/main" id="{B27A5C49-5198-0F64-1B3A-FA691AA87545}"/>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51D37DD-3EB4-44FF-9678-667ADC90EAC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5E1CB-82BD-236F-DEBA-C8DFA6150BD8}"/>
              </a:ext>
            </a:extLst>
          </p:cNvPr>
          <p:cNvSpPr>
            <a:spLocks noGrp="1"/>
          </p:cNvSpPr>
          <p:nvPr>
            <p:ph type="ctrTitle"/>
          </p:nvPr>
        </p:nvSpPr>
        <p:spPr>
          <a:solidFill>
            <a:srgbClr val="00B0F0"/>
          </a:solidFill>
        </p:spPr>
        <p:txBody>
          <a:bodyPr/>
          <a:lstStyle/>
          <a:p>
            <a:pPr eaLnBrk="1" hangingPunct="1">
              <a:defRPr/>
            </a:pPr>
            <a:r>
              <a:rPr lang="en-US" b="1" dirty="0">
                <a:solidFill>
                  <a:schemeClr val="accent3"/>
                </a:solidFill>
                <a:effectLst>
                  <a:outerShdw blurRad="38100" dist="38100" dir="2700000" algn="tl">
                    <a:srgbClr val="000000"/>
                  </a:outerShdw>
                </a:effectLst>
                <a:latin typeface="Lucida Sans" pitchFamily="34" charset="0"/>
              </a:rPr>
              <a:t>Crossroads Of Our Lives</a:t>
            </a:r>
            <a:endParaRPr lang="en-US" dirty="0">
              <a:solidFill>
                <a:schemeClr val="accent3"/>
              </a:solidFill>
            </a:endParaRPr>
          </a:p>
        </p:txBody>
      </p:sp>
      <p:sp>
        <p:nvSpPr>
          <p:cNvPr id="2051" name="Subtitle 2">
            <a:extLst>
              <a:ext uri="{FF2B5EF4-FFF2-40B4-BE49-F238E27FC236}">
                <a16:creationId xmlns:a16="http://schemas.microsoft.com/office/drawing/2014/main" id="{5B818A28-55CD-1354-67EE-31E96A66647D}"/>
              </a:ext>
            </a:extLst>
          </p:cNvPr>
          <p:cNvSpPr>
            <a:spLocks noGrp="1"/>
          </p:cNvSpPr>
          <p:nvPr>
            <p:ph type="subTitle" idx="1"/>
          </p:nvPr>
        </p:nvSpPr>
        <p:spPr>
          <a:xfrm>
            <a:off x="495300" y="3886200"/>
            <a:ext cx="8153400" cy="2759075"/>
          </a:xfrm>
        </p:spPr>
        <p:txBody>
          <a:bodyPr/>
          <a:lstStyle/>
          <a:p>
            <a:pPr eaLnBrk="1" hangingPunct="1">
              <a:defRPr/>
            </a:pPr>
            <a:r>
              <a:rPr lang="en-US" sz="4400" b="1" dirty="0">
                <a:solidFill>
                  <a:srgbClr val="FF0000"/>
                </a:solidFill>
                <a:effectLst>
                  <a:outerShdw blurRad="38100" dist="38100" dir="2700000" algn="tl">
                    <a:srgbClr val="000000">
                      <a:alpha val="43137"/>
                    </a:srgbClr>
                  </a:outerShdw>
                </a:effectLst>
              </a:rPr>
              <a:t>Psalm 25:4-5</a:t>
            </a:r>
          </a:p>
          <a:p>
            <a:pPr eaLnBrk="1" hangingPunct="1">
              <a:defRPr/>
            </a:pPr>
            <a:endParaRPr lang="en-US" sz="2400" b="1" dirty="0">
              <a:solidFill>
                <a:srgbClr val="FF0000"/>
              </a:solidFill>
              <a:effectLst>
                <a:outerShdw blurRad="38100" dist="38100" dir="2700000" algn="tl">
                  <a:srgbClr val="000000">
                    <a:alpha val="43137"/>
                  </a:srgbClr>
                </a:outerShdw>
              </a:effectLst>
            </a:endParaRPr>
          </a:p>
          <a:p>
            <a:pPr eaLnBrk="1" hangingPunct="1">
              <a:defRPr/>
            </a:pPr>
            <a:endParaRPr lang="en-US" sz="2400" b="1" dirty="0">
              <a:solidFill>
                <a:srgbClr val="FF0000"/>
              </a:solidFill>
              <a:effectLst>
                <a:outerShdw blurRad="38100" dist="38100" dir="2700000" algn="tl">
                  <a:srgbClr val="000000">
                    <a:alpha val="43137"/>
                  </a:srgbClr>
                </a:outerShdw>
              </a:effectLst>
            </a:endParaRPr>
          </a:p>
          <a:p>
            <a:pPr eaLnBrk="1" hangingPunct="1">
              <a:defRPr/>
            </a:pPr>
            <a:endParaRPr lang="en-US" sz="2400" b="1" dirty="0">
              <a:solidFill>
                <a:srgbClr val="FF0000"/>
              </a:solidFill>
              <a:effectLst>
                <a:outerShdw blurRad="38100" dist="38100" dir="2700000" algn="tl">
                  <a:srgbClr val="000000">
                    <a:alpha val="43137"/>
                  </a:srgbClr>
                </a:outerShdw>
              </a:effectLst>
            </a:endParaRPr>
          </a:p>
          <a:p>
            <a:pPr eaLnBrk="1" hangingPunct="1">
              <a:defRPr/>
            </a:pPr>
            <a:r>
              <a:rPr lang="en-US" sz="2400" b="1" dirty="0">
                <a:solidFill>
                  <a:srgbClr val="FF0000"/>
                </a:solidFill>
                <a:effectLst>
                  <a:outerShdw blurRad="38100" dist="38100" dir="2700000" algn="tl">
                    <a:srgbClr val="000000">
                      <a:alpha val="43137"/>
                    </a:srgbClr>
                  </a:outerShdw>
                </a:effectLst>
              </a:rPr>
              <a:t>All Scriptures NASB1995 Unless Otherwise Noted</a:t>
            </a:r>
          </a:p>
        </p:txBody>
      </p:sp>
      <p:sp>
        <p:nvSpPr>
          <p:cNvPr id="2052" name="Slide Number Placeholder 3">
            <a:extLst>
              <a:ext uri="{FF2B5EF4-FFF2-40B4-BE49-F238E27FC236}">
                <a16:creationId xmlns:a16="http://schemas.microsoft.com/office/drawing/2014/main" id="{C933328B-5C2B-41BF-5DCE-0246C6425B7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E561AEA-2E81-4352-9B8E-CC54C653A270}" type="slidenum">
              <a:rPr lang="en-US" altLang="en-US"/>
              <a:pPr eaLnBrk="1" hangingPunct="1"/>
              <a:t>1</a:t>
            </a:fld>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2531D-BC0B-BC1F-5618-F8BEF2A075F0}"/>
            </a:ext>
          </a:extLst>
        </p:cNvPr>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5BE1FCEA-1FD5-330A-6E17-8AD8231C8B14}"/>
              </a:ext>
            </a:extLst>
          </p:cNvPr>
          <p:cNvSpPr>
            <a:spLocks noGrp="1"/>
          </p:cNvSpPr>
          <p:nvPr>
            <p:ph idx="1"/>
          </p:nvPr>
        </p:nvSpPr>
        <p:spPr>
          <a:xfrm>
            <a:off x="38100" y="182562"/>
            <a:ext cx="9067800" cy="6538913"/>
          </a:xfrm>
        </p:spPr>
        <p:txBody>
          <a:bodyPr/>
          <a:lstStyle/>
          <a:p>
            <a:pPr>
              <a:buFontTx/>
              <a:buNone/>
            </a:pPr>
            <a:r>
              <a:rPr lang="en-US" altLang="en-US" sz="4000" dirty="0">
                <a:solidFill>
                  <a:schemeClr val="accent3"/>
                </a:solidFill>
                <a:effectLst>
                  <a:outerShdw blurRad="38100" dist="38100" dir="2700000" algn="tl">
                    <a:srgbClr val="000000">
                      <a:alpha val="43137"/>
                    </a:srgbClr>
                  </a:outerShdw>
                </a:effectLst>
              </a:rPr>
              <a:t>The</a:t>
            </a:r>
            <a:r>
              <a:rPr lang="en-US" altLang="en-US" sz="4000" b="1" dirty="0">
                <a:solidFill>
                  <a:schemeClr val="accent3"/>
                </a:solidFill>
                <a:effectLst>
                  <a:outerShdw blurRad="38100" dist="38100" dir="2700000" algn="tl">
                    <a:srgbClr val="000000">
                      <a:alpha val="43137"/>
                    </a:srgbClr>
                  </a:outerShdw>
                </a:effectLst>
              </a:rPr>
              <a:t> Highway of Holiness </a:t>
            </a:r>
            <a:r>
              <a:rPr lang="en-US" altLang="en-US" sz="4000" dirty="0">
                <a:solidFill>
                  <a:schemeClr val="accent3"/>
                </a:solidFill>
                <a:effectLst>
                  <a:outerShdw blurRad="38100" dist="38100" dir="2700000" algn="tl">
                    <a:srgbClr val="000000">
                      <a:alpha val="43137"/>
                    </a:srgbClr>
                  </a:outerShdw>
                </a:effectLst>
              </a:rPr>
              <a:t>includes:</a:t>
            </a:r>
          </a:p>
          <a:p>
            <a:pPr>
              <a:buFontTx/>
              <a:buNone/>
            </a:pPr>
            <a:r>
              <a:rPr lang="en-US" altLang="en-US" b="1" dirty="0">
                <a:solidFill>
                  <a:schemeClr val="bg1"/>
                </a:solidFill>
              </a:rPr>
              <a:t>   </a:t>
            </a:r>
            <a:r>
              <a:rPr lang="en-US" altLang="en-US" sz="3600" b="1" dirty="0">
                <a:solidFill>
                  <a:schemeClr val="bg1"/>
                </a:solidFill>
                <a:effectLst>
                  <a:outerShdw blurRad="38100" dist="38100" dir="2700000" algn="tl">
                    <a:srgbClr val="000000">
                      <a:alpha val="43137"/>
                    </a:srgbClr>
                  </a:outerShdw>
                </a:effectLst>
              </a:rPr>
              <a:t>1.  Path of life</a:t>
            </a:r>
          </a:p>
          <a:p>
            <a:pPr algn="ctr">
              <a:buFontTx/>
              <a:buNone/>
            </a:pPr>
            <a:r>
              <a:rPr lang="en-US" altLang="en-US" sz="2800" i="1" dirty="0">
                <a:solidFill>
                  <a:schemeClr val="bg1"/>
                </a:solidFill>
                <a:effectLst>
                  <a:outerShdw blurRad="38100" dist="38100" dir="2700000" algn="tl">
                    <a:srgbClr val="000000">
                      <a:alpha val="43137"/>
                    </a:srgbClr>
                  </a:outerShdw>
                </a:effectLst>
              </a:rPr>
              <a:t>“You will make known to me the path of life; In Your presence is fullness of joy; In Your right hand there are pleasures forever.” </a:t>
            </a:r>
            <a:r>
              <a:rPr lang="en-US" altLang="en-US" sz="2800" b="1" dirty="0">
                <a:solidFill>
                  <a:srgbClr val="FF0000"/>
                </a:solidFill>
                <a:effectLst>
                  <a:outerShdw blurRad="38100" dist="38100" dir="2700000" algn="tl">
                    <a:srgbClr val="000000">
                      <a:alpha val="43137"/>
                    </a:srgbClr>
                  </a:outerShdw>
                </a:effectLst>
              </a:rPr>
              <a:t>(Psalm 16:11)</a:t>
            </a:r>
          </a:p>
          <a:p>
            <a:pPr>
              <a:buFontTx/>
              <a:buNone/>
            </a:pPr>
            <a:r>
              <a:rPr lang="en-US" altLang="en-US" sz="3600" b="1" dirty="0">
                <a:solidFill>
                  <a:schemeClr val="bg1"/>
                </a:solidFill>
              </a:rPr>
              <a:t>   </a:t>
            </a:r>
            <a:r>
              <a:rPr lang="en-US" altLang="en-US" sz="3600" b="1" dirty="0">
                <a:solidFill>
                  <a:schemeClr val="bg1"/>
                </a:solidFill>
                <a:effectLst>
                  <a:outerShdw blurRad="38100" dist="38100" dir="2700000" algn="tl">
                    <a:srgbClr val="000000">
                      <a:alpha val="43137"/>
                    </a:srgbClr>
                  </a:outerShdw>
                </a:effectLst>
              </a:rPr>
              <a:t>2.  Paths of righteousness</a:t>
            </a:r>
          </a:p>
          <a:p>
            <a:pPr>
              <a:buNone/>
            </a:pPr>
            <a:r>
              <a:rPr lang="en-US" altLang="en-US" sz="3600" dirty="0">
                <a:solidFill>
                  <a:schemeClr val="bg1"/>
                </a:solidFill>
              </a:rPr>
              <a:t>  </a:t>
            </a:r>
            <a:r>
              <a:rPr lang="en-US" altLang="en-US" sz="3600" dirty="0">
                <a:solidFill>
                  <a:schemeClr val="accent3"/>
                </a:solidFill>
              </a:rPr>
              <a:t> </a:t>
            </a:r>
            <a:r>
              <a:rPr lang="en-US" altLang="en-US" sz="2800" i="1" dirty="0">
                <a:solidFill>
                  <a:schemeClr val="accent3"/>
                </a:solidFill>
                <a:effectLst>
                  <a:outerShdw blurRad="38100" dist="38100" dir="2700000" algn="tl">
                    <a:srgbClr val="000000">
                      <a:alpha val="43137"/>
                    </a:srgbClr>
                  </a:outerShdw>
                </a:effectLst>
              </a:rPr>
              <a:t>“He restores my soul; He guides me in the paths of righteousness For His name’s sake.” </a:t>
            </a:r>
            <a:r>
              <a:rPr lang="en-US" altLang="en-US" sz="2800" b="1" dirty="0">
                <a:solidFill>
                  <a:srgbClr val="FF0000"/>
                </a:solidFill>
                <a:effectLst>
                  <a:outerShdw blurRad="38100" dist="38100" dir="2700000" algn="tl">
                    <a:srgbClr val="000000">
                      <a:alpha val="43137"/>
                    </a:srgbClr>
                  </a:outerShdw>
                </a:effectLst>
              </a:rPr>
              <a:t>(Psalm 23:3)</a:t>
            </a:r>
          </a:p>
          <a:p>
            <a:pPr>
              <a:buFontTx/>
              <a:buNone/>
            </a:pPr>
            <a:r>
              <a:rPr lang="en-US" altLang="en-US" sz="3600" b="1" dirty="0">
                <a:solidFill>
                  <a:schemeClr val="bg1"/>
                </a:solidFill>
                <a:effectLst>
                  <a:outerShdw blurRad="38100" dist="38100" dir="2700000" algn="tl">
                    <a:srgbClr val="000000">
                      <a:alpha val="43137"/>
                    </a:srgbClr>
                  </a:outerShdw>
                </a:effectLst>
              </a:rPr>
              <a:t>  	3.  Paths of the Lord</a:t>
            </a:r>
          </a:p>
          <a:p>
            <a:pPr algn="ctr">
              <a:buFontTx/>
              <a:buNone/>
            </a:pPr>
            <a:r>
              <a:rPr lang="en-US" altLang="en-US" sz="2800" i="1" dirty="0">
                <a:solidFill>
                  <a:schemeClr val="accent3"/>
                </a:solidFill>
                <a:effectLst>
                  <a:outerShdw blurRad="38100" dist="38100" dir="2700000" algn="tl">
                    <a:srgbClr val="000000">
                      <a:alpha val="43137"/>
                    </a:srgbClr>
                  </a:outerShdw>
                </a:effectLst>
              </a:rPr>
              <a:t>“All the paths of the Lord are lovingkindness and truth to those who keep His covenant and His testimonies.” </a:t>
            </a:r>
            <a:r>
              <a:rPr lang="en-US" altLang="en-US" sz="2800" b="1" dirty="0">
                <a:solidFill>
                  <a:srgbClr val="FF0000"/>
                </a:solidFill>
                <a:effectLst>
                  <a:outerShdw blurRad="38100" dist="38100" dir="2700000" algn="tl">
                    <a:srgbClr val="000000">
                      <a:alpha val="43137"/>
                    </a:srgbClr>
                  </a:outerShdw>
                </a:effectLst>
              </a:rPr>
              <a:t>(Psalm 25:10)</a:t>
            </a:r>
          </a:p>
        </p:txBody>
      </p:sp>
      <p:sp>
        <p:nvSpPr>
          <p:cNvPr id="7171" name="Slide Number Placeholder 3">
            <a:extLst>
              <a:ext uri="{FF2B5EF4-FFF2-40B4-BE49-F238E27FC236}">
                <a16:creationId xmlns:a16="http://schemas.microsoft.com/office/drawing/2014/main" id="{0A7AA9BE-6FE1-F6BA-77A6-38EC38D6F3F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63C1BCA-7A5E-4341-839A-47933A85188C}" type="slidenum">
              <a:rPr lang="en-US" altLang="en-US"/>
              <a:pPr eaLnBrk="1" hangingPunct="1"/>
              <a:t>10</a:t>
            </a:fld>
            <a:endParaRPr lang="en-US" altLang="en-US"/>
          </a:p>
        </p:txBody>
      </p:sp>
    </p:spTree>
    <p:extLst>
      <p:ext uri="{BB962C8B-B14F-4D97-AF65-F5344CB8AC3E}">
        <p14:creationId xmlns:p14="http://schemas.microsoft.com/office/powerpoint/2010/main" val="2138061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1" end="1"/>
                                            </p:txEl>
                                          </p:spTgt>
                                        </p:tgtEl>
                                        <p:attrNameLst>
                                          <p:attrName>style.visibility</p:attrName>
                                        </p:attrNameLst>
                                      </p:cBhvr>
                                      <p:to>
                                        <p:strVal val="visible"/>
                                      </p:to>
                                    </p:set>
                                    <p:animEffect transition="in" filter="fade">
                                      <p:cBhvr>
                                        <p:cTn id="7" dur="1000"/>
                                        <p:tgtEl>
                                          <p:spTgt spid="7170">
                                            <p:txEl>
                                              <p:pRg st="1" end="1"/>
                                            </p:txEl>
                                          </p:spTgt>
                                        </p:tgtEl>
                                      </p:cBhvr>
                                    </p:animEffect>
                                    <p:anim calcmode="lin" valueType="num">
                                      <p:cBhvr>
                                        <p:cTn id="8" dur="1000" fill="hold"/>
                                        <p:tgtEl>
                                          <p:spTgt spid="7170">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170">
                                            <p:txEl>
                                              <p:pRg st="2" end="2"/>
                                            </p:txEl>
                                          </p:spTgt>
                                        </p:tgtEl>
                                        <p:attrNameLst>
                                          <p:attrName>style.visibility</p:attrName>
                                        </p:attrNameLst>
                                      </p:cBhvr>
                                      <p:to>
                                        <p:strVal val="visible"/>
                                      </p:to>
                                    </p:set>
                                    <p:animEffect transition="in" filter="fade">
                                      <p:cBhvr>
                                        <p:cTn id="12" dur="1000"/>
                                        <p:tgtEl>
                                          <p:spTgt spid="7170">
                                            <p:txEl>
                                              <p:pRg st="2" end="2"/>
                                            </p:txEl>
                                          </p:spTgt>
                                        </p:tgtEl>
                                      </p:cBhvr>
                                    </p:animEffect>
                                    <p:anim calcmode="lin" valueType="num">
                                      <p:cBhvr>
                                        <p:cTn id="13"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170">
                                            <p:txEl>
                                              <p:pRg st="3" end="3"/>
                                            </p:txEl>
                                          </p:spTgt>
                                        </p:tgtEl>
                                        <p:attrNameLst>
                                          <p:attrName>style.visibility</p:attrName>
                                        </p:attrNameLst>
                                      </p:cBhvr>
                                      <p:to>
                                        <p:strVal val="visible"/>
                                      </p:to>
                                    </p:set>
                                    <p:animEffect transition="in" filter="fade">
                                      <p:cBhvr>
                                        <p:cTn id="19" dur="1000"/>
                                        <p:tgtEl>
                                          <p:spTgt spid="7170">
                                            <p:txEl>
                                              <p:pRg st="3" end="3"/>
                                            </p:txEl>
                                          </p:spTgt>
                                        </p:tgtEl>
                                      </p:cBhvr>
                                    </p:animEffect>
                                    <p:anim calcmode="lin" valueType="num">
                                      <p:cBhvr>
                                        <p:cTn id="20" dur="1000" fill="hold"/>
                                        <p:tgtEl>
                                          <p:spTgt spid="7170">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7170">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7170">
                                            <p:txEl>
                                              <p:pRg st="4" end="4"/>
                                            </p:txEl>
                                          </p:spTgt>
                                        </p:tgtEl>
                                        <p:attrNameLst>
                                          <p:attrName>style.visibility</p:attrName>
                                        </p:attrNameLst>
                                      </p:cBhvr>
                                      <p:to>
                                        <p:strVal val="visible"/>
                                      </p:to>
                                    </p:set>
                                    <p:animEffect transition="in" filter="fade">
                                      <p:cBhvr>
                                        <p:cTn id="24" dur="1000"/>
                                        <p:tgtEl>
                                          <p:spTgt spid="7170">
                                            <p:txEl>
                                              <p:pRg st="4" end="4"/>
                                            </p:txEl>
                                          </p:spTgt>
                                        </p:tgtEl>
                                      </p:cBhvr>
                                    </p:animEffect>
                                    <p:anim calcmode="lin" valueType="num">
                                      <p:cBhvr>
                                        <p:cTn id="2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7170">
                                            <p:txEl>
                                              <p:pRg st="5" end="5"/>
                                            </p:txEl>
                                          </p:spTgt>
                                        </p:tgtEl>
                                        <p:attrNameLst>
                                          <p:attrName>style.visibility</p:attrName>
                                        </p:attrNameLst>
                                      </p:cBhvr>
                                      <p:to>
                                        <p:strVal val="visible"/>
                                      </p:to>
                                    </p:set>
                                    <p:animEffect transition="in" filter="fade">
                                      <p:cBhvr>
                                        <p:cTn id="31" dur="1000"/>
                                        <p:tgtEl>
                                          <p:spTgt spid="7170">
                                            <p:txEl>
                                              <p:pRg st="5" end="5"/>
                                            </p:txEl>
                                          </p:spTgt>
                                        </p:tgtEl>
                                      </p:cBhvr>
                                    </p:animEffect>
                                    <p:anim calcmode="lin" valueType="num">
                                      <p:cBhvr>
                                        <p:cTn id="32" dur="1000" fill="hold"/>
                                        <p:tgtEl>
                                          <p:spTgt spid="7170">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7170">
                                            <p:txEl>
                                              <p:pRg st="5" end="5"/>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7170">
                                            <p:txEl>
                                              <p:pRg st="6" end="6"/>
                                            </p:txEl>
                                          </p:spTgt>
                                        </p:tgtEl>
                                        <p:attrNameLst>
                                          <p:attrName>style.visibility</p:attrName>
                                        </p:attrNameLst>
                                      </p:cBhvr>
                                      <p:to>
                                        <p:strVal val="visible"/>
                                      </p:to>
                                    </p:set>
                                    <p:animEffect transition="in" filter="fade">
                                      <p:cBhvr>
                                        <p:cTn id="36" dur="1000"/>
                                        <p:tgtEl>
                                          <p:spTgt spid="7170">
                                            <p:txEl>
                                              <p:pRg st="6" end="6"/>
                                            </p:txEl>
                                          </p:spTgt>
                                        </p:tgtEl>
                                      </p:cBhvr>
                                    </p:animEffect>
                                    <p:anim calcmode="lin" valueType="num">
                                      <p:cBhvr>
                                        <p:cTn id="37"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38" dur="1000" fill="hold"/>
                                        <p:tgtEl>
                                          <p:spTgt spid="717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262BC-EBAC-2407-92D2-355F87011EFD}"/>
            </a:ext>
          </a:extLst>
        </p:cNvPr>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31B56255-574F-12AE-4505-CD3A46820E99}"/>
              </a:ext>
            </a:extLst>
          </p:cNvPr>
          <p:cNvSpPr>
            <a:spLocks noGrp="1"/>
          </p:cNvSpPr>
          <p:nvPr>
            <p:ph idx="1"/>
          </p:nvPr>
        </p:nvSpPr>
        <p:spPr>
          <a:xfrm>
            <a:off x="38100" y="182562"/>
            <a:ext cx="9067800" cy="6538913"/>
          </a:xfrm>
        </p:spPr>
        <p:txBody>
          <a:bodyPr/>
          <a:lstStyle/>
          <a:p>
            <a:pPr>
              <a:buFontTx/>
              <a:buNone/>
            </a:pPr>
            <a:r>
              <a:rPr lang="en-US" altLang="en-US" sz="4000" dirty="0">
                <a:solidFill>
                  <a:schemeClr val="accent3"/>
                </a:solidFill>
                <a:effectLst>
                  <a:outerShdw blurRad="38100" dist="38100" dir="2700000" algn="tl">
                    <a:srgbClr val="000000">
                      <a:alpha val="43137"/>
                    </a:srgbClr>
                  </a:outerShdw>
                </a:effectLst>
              </a:rPr>
              <a:t>The</a:t>
            </a:r>
            <a:r>
              <a:rPr lang="en-US" altLang="en-US" sz="4000" b="1" dirty="0">
                <a:solidFill>
                  <a:schemeClr val="accent3"/>
                </a:solidFill>
                <a:effectLst>
                  <a:outerShdw blurRad="38100" dist="38100" dir="2700000" algn="tl">
                    <a:srgbClr val="000000">
                      <a:alpha val="43137"/>
                    </a:srgbClr>
                  </a:outerShdw>
                </a:effectLst>
              </a:rPr>
              <a:t> Highway of Holiness </a:t>
            </a:r>
            <a:r>
              <a:rPr lang="en-US" altLang="en-US" sz="4000" dirty="0">
                <a:solidFill>
                  <a:schemeClr val="accent3"/>
                </a:solidFill>
                <a:effectLst>
                  <a:outerShdw blurRad="38100" dist="38100" dir="2700000" algn="tl">
                    <a:srgbClr val="000000">
                      <a:alpha val="43137"/>
                    </a:srgbClr>
                  </a:outerShdw>
                </a:effectLst>
              </a:rPr>
              <a:t>includes:</a:t>
            </a:r>
          </a:p>
          <a:p>
            <a:pPr>
              <a:buFontTx/>
              <a:buNone/>
            </a:pPr>
            <a:r>
              <a:rPr lang="en-US" altLang="en-US" b="1" dirty="0">
                <a:solidFill>
                  <a:schemeClr val="bg1"/>
                </a:solidFill>
                <a:effectLst>
                  <a:outerShdw blurRad="38100" dist="38100" dir="2700000" algn="tl">
                    <a:srgbClr val="000000">
                      <a:alpha val="43137"/>
                    </a:srgbClr>
                  </a:outerShdw>
                </a:effectLst>
              </a:rPr>
              <a:t>   </a:t>
            </a:r>
            <a:r>
              <a:rPr lang="en-US" altLang="en-US" sz="3600" b="1" dirty="0">
                <a:solidFill>
                  <a:schemeClr val="bg1"/>
                </a:solidFill>
                <a:effectLst>
                  <a:outerShdw blurRad="38100" dist="38100" dir="2700000" algn="tl">
                    <a:srgbClr val="000000">
                      <a:alpha val="43137"/>
                    </a:srgbClr>
                  </a:outerShdw>
                </a:effectLst>
              </a:rPr>
              <a:t>4.  Path of Your commandments</a:t>
            </a:r>
          </a:p>
          <a:p>
            <a:pPr algn="ctr">
              <a:buFontTx/>
              <a:buNone/>
            </a:pPr>
            <a:r>
              <a:rPr lang="en-US" altLang="en-US" sz="2800" i="1" dirty="0">
                <a:solidFill>
                  <a:schemeClr val="bg1"/>
                </a:solidFill>
                <a:effectLst>
                  <a:outerShdw blurRad="38100" dist="38100" dir="2700000" algn="tl">
                    <a:srgbClr val="000000">
                      <a:alpha val="43137"/>
                    </a:srgbClr>
                  </a:outerShdw>
                </a:effectLst>
              </a:rPr>
              <a:t>“Make me walk in the path of Your commandments, for I delight in it.” </a:t>
            </a:r>
            <a:r>
              <a:rPr lang="en-US" altLang="en-US" sz="2800" b="1" dirty="0">
                <a:solidFill>
                  <a:srgbClr val="FF0000"/>
                </a:solidFill>
                <a:effectLst>
                  <a:outerShdw blurRad="38100" dist="38100" dir="2700000" algn="tl">
                    <a:srgbClr val="000000">
                      <a:alpha val="43137"/>
                    </a:srgbClr>
                  </a:outerShdw>
                </a:effectLst>
              </a:rPr>
              <a:t>(Psalm 119:35)</a:t>
            </a:r>
          </a:p>
          <a:p>
            <a:pPr>
              <a:buFontTx/>
              <a:buNone/>
            </a:pPr>
            <a:r>
              <a:rPr lang="en-US" altLang="en-US" sz="3600" b="1" dirty="0">
                <a:solidFill>
                  <a:schemeClr val="bg1"/>
                </a:solidFill>
                <a:effectLst>
                  <a:outerShdw blurRad="38100" dist="38100" dir="2700000" algn="tl">
                    <a:srgbClr val="000000">
                      <a:alpha val="43137"/>
                    </a:srgbClr>
                  </a:outerShdw>
                </a:effectLst>
              </a:rPr>
              <a:t>   5.  Every good path</a:t>
            </a:r>
          </a:p>
          <a:p>
            <a:pPr>
              <a:buNone/>
            </a:pPr>
            <a:r>
              <a:rPr lang="en-US" altLang="en-US" sz="3600" dirty="0">
                <a:solidFill>
                  <a:schemeClr val="bg1"/>
                </a:solidFill>
                <a:effectLst>
                  <a:outerShdw blurRad="38100" dist="38100" dir="2700000" algn="tl">
                    <a:srgbClr val="000000">
                      <a:alpha val="43137"/>
                    </a:srgbClr>
                  </a:outerShdw>
                </a:effectLst>
              </a:rPr>
              <a:t>  </a:t>
            </a:r>
            <a:r>
              <a:rPr lang="en-US" altLang="en-US" sz="3600" dirty="0">
                <a:solidFill>
                  <a:schemeClr val="accent3"/>
                </a:solidFill>
                <a:effectLst>
                  <a:outerShdw blurRad="38100" dist="38100" dir="2700000" algn="tl">
                    <a:srgbClr val="000000">
                      <a:alpha val="43137"/>
                    </a:srgbClr>
                  </a:outerShdw>
                </a:effectLst>
              </a:rPr>
              <a:t> </a:t>
            </a:r>
            <a:r>
              <a:rPr lang="en-US" altLang="en-US" sz="3600" i="1" dirty="0">
                <a:solidFill>
                  <a:schemeClr val="accent3"/>
                </a:solidFill>
                <a:effectLst>
                  <a:outerShdw blurRad="38100" dist="38100" dir="2700000" algn="tl">
                    <a:srgbClr val="000000">
                      <a:alpha val="43137"/>
                    </a:srgbClr>
                  </a:outerShdw>
                </a:effectLst>
              </a:rPr>
              <a:t>“</a:t>
            </a:r>
            <a:r>
              <a:rPr lang="en-US" altLang="en-US" sz="2800" i="1" dirty="0">
                <a:solidFill>
                  <a:schemeClr val="accent3"/>
                </a:solidFill>
                <a:effectLst>
                  <a:outerShdw blurRad="38100" dist="38100" dir="2700000" algn="tl">
                    <a:srgbClr val="000000">
                      <a:alpha val="43137"/>
                    </a:srgbClr>
                  </a:outerShdw>
                </a:effectLst>
              </a:rPr>
              <a:t>Then you will understand righteousness and justice and equity, every good path …” </a:t>
            </a:r>
            <a:r>
              <a:rPr lang="en-US" altLang="en-US" sz="2800" b="1" dirty="0">
                <a:solidFill>
                  <a:srgbClr val="FF0000"/>
                </a:solidFill>
                <a:effectLst>
                  <a:outerShdw blurRad="38100" dist="38100" dir="2700000" algn="tl">
                    <a:srgbClr val="000000">
                      <a:alpha val="43137"/>
                    </a:srgbClr>
                  </a:outerShdw>
                </a:effectLst>
              </a:rPr>
              <a:t>(Proverbs 2:9 ESV)</a:t>
            </a:r>
          </a:p>
          <a:p>
            <a:pPr>
              <a:buFontTx/>
              <a:buNone/>
            </a:pPr>
            <a:r>
              <a:rPr lang="en-US" altLang="en-US" sz="3600" b="1" dirty="0">
                <a:solidFill>
                  <a:schemeClr val="bg1"/>
                </a:solidFill>
                <a:effectLst>
                  <a:outerShdw blurRad="38100" dist="38100" dir="2700000" algn="tl">
                    <a:srgbClr val="000000">
                      <a:alpha val="43137"/>
                    </a:srgbClr>
                  </a:outerShdw>
                </a:effectLst>
              </a:rPr>
              <a:t>  	6.  The paths of the righteous</a:t>
            </a:r>
          </a:p>
          <a:p>
            <a:pPr algn="ctr">
              <a:buFontTx/>
              <a:buNone/>
            </a:pPr>
            <a:r>
              <a:rPr lang="en-US" altLang="en-US" sz="2800" i="1" dirty="0">
                <a:solidFill>
                  <a:schemeClr val="accent3"/>
                </a:solidFill>
                <a:effectLst>
                  <a:outerShdw blurRad="38100" dist="38100" dir="2700000" algn="tl">
                    <a:srgbClr val="000000">
                      <a:alpha val="43137"/>
                    </a:srgbClr>
                  </a:outerShdw>
                </a:effectLst>
              </a:rPr>
              <a:t>“So you will walk in the way of good men and keep to the paths of the righteous.” </a:t>
            </a:r>
            <a:r>
              <a:rPr lang="en-US" altLang="en-US" sz="2800" b="1" dirty="0">
                <a:solidFill>
                  <a:srgbClr val="FF0000"/>
                </a:solidFill>
                <a:effectLst>
                  <a:outerShdw blurRad="38100" dist="38100" dir="2700000" algn="tl">
                    <a:srgbClr val="000000">
                      <a:alpha val="43137"/>
                    </a:srgbClr>
                  </a:outerShdw>
                </a:effectLst>
              </a:rPr>
              <a:t>(Proverbs 2:20)</a:t>
            </a:r>
          </a:p>
        </p:txBody>
      </p:sp>
      <p:sp>
        <p:nvSpPr>
          <p:cNvPr id="7171" name="Slide Number Placeholder 3">
            <a:extLst>
              <a:ext uri="{FF2B5EF4-FFF2-40B4-BE49-F238E27FC236}">
                <a16:creationId xmlns:a16="http://schemas.microsoft.com/office/drawing/2014/main" id="{170B5CDD-33FA-751D-FC7C-944027EDB6F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63C1BCA-7A5E-4341-839A-47933A85188C}" type="slidenum">
              <a:rPr lang="en-US" altLang="en-US"/>
              <a:pPr eaLnBrk="1" hangingPunct="1"/>
              <a:t>11</a:t>
            </a:fld>
            <a:endParaRPr lang="en-US" altLang="en-US"/>
          </a:p>
        </p:txBody>
      </p:sp>
    </p:spTree>
    <p:extLst>
      <p:ext uri="{BB962C8B-B14F-4D97-AF65-F5344CB8AC3E}">
        <p14:creationId xmlns:p14="http://schemas.microsoft.com/office/powerpoint/2010/main" val="1089553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1" end="1"/>
                                            </p:txEl>
                                          </p:spTgt>
                                        </p:tgtEl>
                                        <p:attrNameLst>
                                          <p:attrName>style.visibility</p:attrName>
                                        </p:attrNameLst>
                                      </p:cBhvr>
                                      <p:to>
                                        <p:strVal val="visible"/>
                                      </p:to>
                                    </p:set>
                                    <p:animEffect transition="in" filter="fade">
                                      <p:cBhvr>
                                        <p:cTn id="7" dur="1000"/>
                                        <p:tgtEl>
                                          <p:spTgt spid="7170">
                                            <p:txEl>
                                              <p:pRg st="1" end="1"/>
                                            </p:txEl>
                                          </p:spTgt>
                                        </p:tgtEl>
                                      </p:cBhvr>
                                    </p:animEffect>
                                    <p:anim calcmode="lin" valueType="num">
                                      <p:cBhvr>
                                        <p:cTn id="8" dur="1000" fill="hold"/>
                                        <p:tgtEl>
                                          <p:spTgt spid="7170">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170">
                                            <p:txEl>
                                              <p:pRg st="2" end="2"/>
                                            </p:txEl>
                                          </p:spTgt>
                                        </p:tgtEl>
                                        <p:attrNameLst>
                                          <p:attrName>style.visibility</p:attrName>
                                        </p:attrNameLst>
                                      </p:cBhvr>
                                      <p:to>
                                        <p:strVal val="visible"/>
                                      </p:to>
                                    </p:set>
                                    <p:animEffect transition="in" filter="fade">
                                      <p:cBhvr>
                                        <p:cTn id="12" dur="1000"/>
                                        <p:tgtEl>
                                          <p:spTgt spid="7170">
                                            <p:txEl>
                                              <p:pRg st="2" end="2"/>
                                            </p:txEl>
                                          </p:spTgt>
                                        </p:tgtEl>
                                      </p:cBhvr>
                                    </p:animEffect>
                                    <p:anim calcmode="lin" valueType="num">
                                      <p:cBhvr>
                                        <p:cTn id="13"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170">
                                            <p:txEl>
                                              <p:pRg st="3" end="3"/>
                                            </p:txEl>
                                          </p:spTgt>
                                        </p:tgtEl>
                                        <p:attrNameLst>
                                          <p:attrName>style.visibility</p:attrName>
                                        </p:attrNameLst>
                                      </p:cBhvr>
                                      <p:to>
                                        <p:strVal val="visible"/>
                                      </p:to>
                                    </p:set>
                                    <p:animEffect transition="in" filter="fade">
                                      <p:cBhvr>
                                        <p:cTn id="19" dur="1000"/>
                                        <p:tgtEl>
                                          <p:spTgt spid="7170">
                                            <p:txEl>
                                              <p:pRg st="3" end="3"/>
                                            </p:txEl>
                                          </p:spTgt>
                                        </p:tgtEl>
                                      </p:cBhvr>
                                    </p:animEffect>
                                    <p:anim calcmode="lin" valueType="num">
                                      <p:cBhvr>
                                        <p:cTn id="20" dur="1000" fill="hold"/>
                                        <p:tgtEl>
                                          <p:spTgt spid="7170">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7170">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7170">
                                            <p:txEl>
                                              <p:pRg st="4" end="4"/>
                                            </p:txEl>
                                          </p:spTgt>
                                        </p:tgtEl>
                                        <p:attrNameLst>
                                          <p:attrName>style.visibility</p:attrName>
                                        </p:attrNameLst>
                                      </p:cBhvr>
                                      <p:to>
                                        <p:strVal val="visible"/>
                                      </p:to>
                                    </p:set>
                                    <p:animEffect transition="in" filter="fade">
                                      <p:cBhvr>
                                        <p:cTn id="24" dur="1000"/>
                                        <p:tgtEl>
                                          <p:spTgt spid="7170">
                                            <p:txEl>
                                              <p:pRg st="4" end="4"/>
                                            </p:txEl>
                                          </p:spTgt>
                                        </p:tgtEl>
                                      </p:cBhvr>
                                    </p:animEffect>
                                    <p:anim calcmode="lin" valueType="num">
                                      <p:cBhvr>
                                        <p:cTn id="2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7170">
                                            <p:txEl>
                                              <p:pRg st="5" end="5"/>
                                            </p:txEl>
                                          </p:spTgt>
                                        </p:tgtEl>
                                        <p:attrNameLst>
                                          <p:attrName>style.visibility</p:attrName>
                                        </p:attrNameLst>
                                      </p:cBhvr>
                                      <p:to>
                                        <p:strVal val="visible"/>
                                      </p:to>
                                    </p:set>
                                    <p:animEffect transition="in" filter="fade">
                                      <p:cBhvr>
                                        <p:cTn id="31" dur="1000"/>
                                        <p:tgtEl>
                                          <p:spTgt spid="7170">
                                            <p:txEl>
                                              <p:pRg st="5" end="5"/>
                                            </p:txEl>
                                          </p:spTgt>
                                        </p:tgtEl>
                                      </p:cBhvr>
                                    </p:animEffect>
                                    <p:anim calcmode="lin" valueType="num">
                                      <p:cBhvr>
                                        <p:cTn id="32" dur="1000" fill="hold"/>
                                        <p:tgtEl>
                                          <p:spTgt spid="7170">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7170">
                                            <p:txEl>
                                              <p:pRg st="5" end="5"/>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7170">
                                            <p:txEl>
                                              <p:pRg st="6" end="6"/>
                                            </p:txEl>
                                          </p:spTgt>
                                        </p:tgtEl>
                                        <p:attrNameLst>
                                          <p:attrName>style.visibility</p:attrName>
                                        </p:attrNameLst>
                                      </p:cBhvr>
                                      <p:to>
                                        <p:strVal val="visible"/>
                                      </p:to>
                                    </p:set>
                                    <p:animEffect transition="in" filter="fade">
                                      <p:cBhvr>
                                        <p:cTn id="36" dur="1000"/>
                                        <p:tgtEl>
                                          <p:spTgt spid="7170">
                                            <p:txEl>
                                              <p:pRg st="6" end="6"/>
                                            </p:txEl>
                                          </p:spTgt>
                                        </p:tgtEl>
                                      </p:cBhvr>
                                    </p:animEffect>
                                    <p:anim calcmode="lin" valueType="num">
                                      <p:cBhvr>
                                        <p:cTn id="37"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38" dur="1000" fill="hold"/>
                                        <p:tgtEl>
                                          <p:spTgt spid="717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F7345-399D-2470-1D08-E747E09D622E}"/>
            </a:ext>
          </a:extLst>
        </p:cNvPr>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7603817E-BD7D-641E-EAFB-3012CEC6BC90}"/>
              </a:ext>
            </a:extLst>
          </p:cNvPr>
          <p:cNvSpPr>
            <a:spLocks noGrp="1"/>
          </p:cNvSpPr>
          <p:nvPr>
            <p:ph idx="1"/>
          </p:nvPr>
        </p:nvSpPr>
        <p:spPr>
          <a:xfrm>
            <a:off x="38100" y="182562"/>
            <a:ext cx="9067800" cy="6538913"/>
          </a:xfrm>
        </p:spPr>
        <p:txBody>
          <a:bodyPr/>
          <a:lstStyle/>
          <a:p>
            <a:pPr>
              <a:buFontTx/>
              <a:buNone/>
            </a:pPr>
            <a:r>
              <a:rPr lang="en-US" altLang="en-US" sz="4000" dirty="0">
                <a:solidFill>
                  <a:schemeClr val="accent3"/>
                </a:solidFill>
                <a:effectLst>
                  <a:outerShdw blurRad="38100" dist="38100" dir="2700000" algn="tl">
                    <a:srgbClr val="000000">
                      <a:alpha val="43137"/>
                    </a:srgbClr>
                  </a:outerShdw>
                </a:effectLst>
              </a:rPr>
              <a:t>The</a:t>
            </a:r>
            <a:r>
              <a:rPr lang="en-US" altLang="en-US" sz="4000" b="1" dirty="0">
                <a:solidFill>
                  <a:schemeClr val="accent3"/>
                </a:solidFill>
                <a:effectLst>
                  <a:outerShdw blurRad="38100" dist="38100" dir="2700000" algn="tl">
                    <a:srgbClr val="000000">
                      <a:alpha val="43137"/>
                    </a:srgbClr>
                  </a:outerShdw>
                </a:effectLst>
              </a:rPr>
              <a:t> Highway of Holiness </a:t>
            </a:r>
            <a:r>
              <a:rPr lang="en-US" altLang="en-US" sz="4000" dirty="0">
                <a:solidFill>
                  <a:schemeClr val="accent3"/>
                </a:solidFill>
                <a:effectLst>
                  <a:outerShdw blurRad="38100" dist="38100" dir="2700000" algn="tl">
                    <a:srgbClr val="000000">
                      <a:alpha val="43137"/>
                    </a:srgbClr>
                  </a:outerShdw>
                </a:effectLst>
              </a:rPr>
              <a:t>includes:</a:t>
            </a:r>
          </a:p>
          <a:p>
            <a:pPr>
              <a:buFontTx/>
              <a:buNone/>
            </a:pPr>
            <a:r>
              <a:rPr lang="en-US" altLang="en-US" b="1" dirty="0">
                <a:solidFill>
                  <a:schemeClr val="bg1"/>
                </a:solidFill>
                <a:effectLst>
                  <a:outerShdw blurRad="38100" dist="38100" dir="2700000" algn="tl">
                    <a:srgbClr val="000000">
                      <a:alpha val="43137"/>
                    </a:srgbClr>
                  </a:outerShdw>
                </a:effectLst>
              </a:rPr>
              <a:t>   </a:t>
            </a:r>
            <a:r>
              <a:rPr lang="en-US" altLang="en-US" sz="3600" b="1" dirty="0">
                <a:solidFill>
                  <a:schemeClr val="bg1"/>
                </a:solidFill>
                <a:effectLst>
                  <a:outerShdw blurRad="38100" dist="38100" dir="2700000" algn="tl">
                    <a:srgbClr val="000000">
                      <a:alpha val="43137"/>
                    </a:srgbClr>
                  </a:outerShdw>
                </a:effectLst>
              </a:rPr>
              <a:t>7.  The right paths</a:t>
            </a:r>
          </a:p>
          <a:p>
            <a:pPr algn="ctr">
              <a:buFontTx/>
              <a:buNone/>
            </a:pPr>
            <a:r>
              <a:rPr lang="en-US" altLang="en-US" sz="2800" i="1" dirty="0">
                <a:solidFill>
                  <a:schemeClr val="bg1"/>
                </a:solidFill>
                <a:effectLst>
                  <a:outerShdw blurRad="38100" dist="38100" dir="2700000" algn="tl">
                    <a:srgbClr val="000000">
                      <a:alpha val="43137"/>
                    </a:srgbClr>
                  </a:outerShdw>
                </a:effectLst>
              </a:rPr>
              <a:t>“I have directed you in the way of wisdom; I have led you in upright paths.” </a:t>
            </a:r>
            <a:r>
              <a:rPr lang="en-US" altLang="en-US" sz="2800" b="1" dirty="0">
                <a:solidFill>
                  <a:srgbClr val="FF0000"/>
                </a:solidFill>
                <a:effectLst>
                  <a:outerShdw blurRad="38100" dist="38100" dir="2700000" algn="tl">
                    <a:srgbClr val="000000">
                      <a:alpha val="43137"/>
                    </a:srgbClr>
                  </a:outerShdw>
                </a:effectLst>
              </a:rPr>
              <a:t>(Proverbs 4:11)</a:t>
            </a:r>
          </a:p>
          <a:p>
            <a:pPr>
              <a:buFontTx/>
              <a:buNone/>
            </a:pPr>
            <a:r>
              <a:rPr lang="en-US" altLang="en-US" sz="3600" b="1" dirty="0">
                <a:solidFill>
                  <a:schemeClr val="bg1"/>
                </a:solidFill>
                <a:effectLst>
                  <a:outerShdw blurRad="38100" dist="38100" dir="2700000" algn="tl">
                    <a:srgbClr val="000000">
                      <a:alpha val="43137"/>
                    </a:srgbClr>
                  </a:outerShdw>
                </a:effectLst>
              </a:rPr>
              <a:t>   8.  His ways … His paths</a:t>
            </a:r>
          </a:p>
          <a:p>
            <a:pPr algn="ctr">
              <a:buNone/>
            </a:pPr>
            <a:r>
              <a:rPr lang="en-US" altLang="en-US" sz="3600" dirty="0">
                <a:solidFill>
                  <a:schemeClr val="bg1"/>
                </a:solidFill>
                <a:effectLst>
                  <a:outerShdw blurRad="38100" dist="38100" dir="2700000" algn="tl">
                    <a:srgbClr val="000000">
                      <a:alpha val="43137"/>
                    </a:srgbClr>
                  </a:outerShdw>
                </a:effectLst>
              </a:rPr>
              <a:t>  </a:t>
            </a:r>
            <a:r>
              <a:rPr lang="en-US" altLang="en-US" sz="3600" dirty="0">
                <a:solidFill>
                  <a:schemeClr val="accent3"/>
                </a:solidFill>
                <a:effectLst>
                  <a:outerShdw blurRad="38100" dist="38100" dir="2700000" algn="tl">
                    <a:srgbClr val="000000">
                      <a:alpha val="43137"/>
                    </a:srgbClr>
                  </a:outerShdw>
                </a:effectLst>
              </a:rPr>
              <a:t> </a:t>
            </a:r>
            <a:r>
              <a:rPr lang="en-US" altLang="en-US" sz="3600" i="1" dirty="0">
                <a:solidFill>
                  <a:schemeClr val="accent3"/>
                </a:solidFill>
                <a:effectLst>
                  <a:outerShdw blurRad="38100" dist="38100" dir="2700000" algn="tl">
                    <a:srgbClr val="000000">
                      <a:alpha val="43137"/>
                    </a:srgbClr>
                  </a:outerShdw>
                </a:effectLst>
              </a:rPr>
              <a:t>“… </a:t>
            </a:r>
            <a:r>
              <a:rPr lang="en-US" altLang="en-US" sz="2800" i="1" dirty="0">
                <a:solidFill>
                  <a:schemeClr val="accent3"/>
                </a:solidFill>
                <a:effectLst>
                  <a:outerShdw blurRad="38100" dist="38100" dir="2700000" algn="tl">
                    <a:srgbClr val="000000">
                      <a:alpha val="43137"/>
                    </a:srgbClr>
                  </a:outerShdw>
                </a:effectLst>
              </a:rPr>
              <a:t>That He may teach us concerning His ways and that we may walk in His paths …” </a:t>
            </a:r>
            <a:r>
              <a:rPr lang="en-US" altLang="en-US" sz="2800" b="1" dirty="0">
                <a:solidFill>
                  <a:srgbClr val="FF0000"/>
                </a:solidFill>
                <a:effectLst>
                  <a:outerShdw blurRad="38100" dist="38100" dir="2700000" algn="tl">
                    <a:srgbClr val="000000">
                      <a:alpha val="43137"/>
                    </a:srgbClr>
                  </a:outerShdw>
                </a:effectLst>
              </a:rPr>
              <a:t>(Isaiah 2:3b)</a:t>
            </a:r>
          </a:p>
          <a:p>
            <a:pPr>
              <a:buFontTx/>
              <a:buNone/>
            </a:pPr>
            <a:r>
              <a:rPr lang="en-US" altLang="en-US" sz="3600" b="1" dirty="0">
                <a:solidFill>
                  <a:schemeClr val="bg1"/>
                </a:solidFill>
                <a:effectLst>
                  <a:outerShdw blurRad="38100" dist="38100" dir="2700000" algn="tl">
                    <a:srgbClr val="000000">
                      <a:alpha val="43137"/>
                    </a:srgbClr>
                  </a:outerShdw>
                </a:effectLst>
              </a:rPr>
              <a:t>  	9.  The way of the righteous</a:t>
            </a:r>
          </a:p>
          <a:p>
            <a:pPr algn="ctr">
              <a:buFontTx/>
              <a:buNone/>
            </a:pPr>
            <a:r>
              <a:rPr lang="en-US" altLang="en-US" sz="2800" i="1" dirty="0">
                <a:solidFill>
                  <a:schemeClr val="accent3"/>
                </a:solidFill>
                <a:effectLst>
                  <a:outerShdw blurRad="38100" dist="38100" dir="2700000" algn="tl">
                    <a:srgbClr val="000000">
                      <a:alpha val="43137"/>
                    </a:srgbClr>
                  </a:outerShdw>
                </a:effectLst>
              </a:rPr>
              <a:t>“The way of the righteous is smooth; O Upright One, make the path of the righteous level.” </a:t>
            </a:r>
            <a:r>
              <a:rPr lang="en-US" altLang="en-US" sz="2800" b="1" dirty="0">
                <a:solidFill>
                  <a:srgbClr val="FF0000"/>
                </a:solidFill>
                <a:effectLst>
                  <a:outerShdw blurRad="38100" dist="38100" dir="2700000" algn="tl">
                    <a:srgbClr val="000000">
                      <a:alpha val="43137"/>
                    </a:srgbClr>
                  </a:outerShdw>
                </a:effectLst>
              </a:rPr>
              <a:t>(Isaiah 26:7)</a:t>
            </a:r>
          </a:p>
        </p:txBody>
      </p:sp>
      <p:sp>
        <p:nvSpPr>
          <p:cNvPr id="7171" name="Slide Number Placeholder 3">
            <a:extLst>
              <a:ext uri="{FF2B5EF4-FFF2-40B4-BE49-F238E27FC236}">
                <a16:creationId xmlns:a16="http://schemas.microsoft.com/office/drawing/2014/main" id="{A90FEA9A-C896-0981-660D-A55A833F983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63C1BCA-7A5E-4341-839A-47933A85188C}" type="slidenum">
              <a:rPr lang="en-US" altLang="en-US"/>
              <a:pPr eaLnBrk="1" hangingPunct="1"/>
              <a:t>12</a:t>
            </a:fld>
            <a:endParaRPr lang="en-US" altLang="en-US"/>
          </a:p>
        </p:txBody>
      </p:sp>
    </p:spTree>
    <p:extLst>
      <p:ext uri="{BB962C8B-B14F-4D97-AF65-F5344CB8AC3E}">
        <p14:creationId xmlns:p14="http://schemas.microsoft.com/office/powerpoint/2010/main" val="1838012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1" end="1"/>
                                            </p:txEl>
                                          </p:spTgt>
                                        </p:tgtEl>
                                        <p:attrNameLst>
                                          <p:attrName>style.visibility</p:attrName>
                                        </p:attrNameLst>
                                      </p:cBhvr>
                                      <p:to>
                                        <p:strVal val="visible"/>
                                      </p:to>
                                    </p:set>
                                    <p:animEffect transition="in" filter="fade">
                                      <p:cBhvr>
                                        <p:cTn id="7" dur="1000"/>
                                        <p:tgtEl>
                                          <p:spTgt spid="7170">
                                            <p:txEl>
                                              <p:pRg st="1" end="1"/>
                                            </p:txEl>
                                          </p:spTgt>
                                        </p:tgtEl>
                                      </p:cBhvr>
                                    </p:animEffect>
                                    <p:anim calcmode="lin" valueType="num">
                                      <p:cBhvr>
                                        <p:cTn id="8" dur="1000" fill="hold"/>
                                        <p:tgtEl>
                                          <p:spTgt spid="7170">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170">
                                            <p:txEl>
                                              <p:pRg st="2" end="2"/>
                                            </p:txEl>
                                          </p:spTgt>
                                        </p:tgtEl>
                                        <p:attrNameLst>
                                          <p:attrName>style.visibility</p:attrName>
                                        </p:attrNameLst>
                                      </p:cBhvr>
                                      <p:to>
                                        <p:strVal val="visible"/>
                                      </p:to>
                                    </p:set>
                                    <p:animEffect transition="in" filter="fade">
                                      <p:cBhvr>
                                        <p:cTn id="12" dur="1000"/>
                                        <p:tgtEl>
                                          <p:spTgt spid="7170">
                                            <p:txEl>
                                              <p:pRg st="2" end="2"/>
                                            </p:txEl>
                                          </p:spTgt>
                                        </p:tgtEl>
                                      </p:cBhvr>
                                    </p:animEffect>
                                    <p:anim calcmode="lin" valueType="num">
                                      <p:cBhvr>
                                        <p:cTn id="13"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170">
                                            <p:txEl>
                                              <p:pRg st="3" end="3"/>
                                            </p:txEl>
                                          </p:spTgt>
                                        </p:tgtEl>
                                        <p:attrNameLst>
                                          <p:attrName>style.visibility</p:attrName>
                                        </p:attrNameLst>
                                      </p:cBhvr>
                                      <p:to>
                                        <p:strVal val="visible"/>
                                      </p:to>
                                    </p:set>
                                    <p:animEffect transition="in" filter="fade">
                                      <p:cBhvr>
                                        <p:cTn id="19" dur="1000"/>
                                        <p:tgtEl>
                                          <p:spTgt spid="7170">
                                            <p:txEl>
                                              <p:pRg st="3" end="3"/>
                                            </p:txEl>
                                          </p:spTgt>
                                        </p:tgtEl>
                                      </p:cBhvr>
                                    </p:animEffect>
                                    <p:anim calcmode="lin" valueType="num">
                                      <p:cBhvr>
                                        <p:cTn id="20" dur="1000" fill="hold"/>
                                        <p:tgtEl>
                                          <p:spTgt spid="7170">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7170">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7170">
                                            <p:txEl>
                                              <p:pRg st="4" end="4"/>
                                            </p:txEl>
                                          </p:spTgt>
                                        </p:tgtEl>
                                        <p:attrNameLst>
                                          <p:attrName>style.visibility</p:attrName>
                                        </p:attrNameLst>
                                      </p:cBhvr>
                                      <p:to>
                                        <p:strVal val="visible"/>
                                      </p:to>
                                    </p:set>
                                    <p:animEffect transition="in" filter="fade">
                                      <p:cBhvr>
                                        <p:cTn id="24" dur="1000"/>
                                        <p:tgtEl>
                                          <p:spTgt spid="7170">
                                            <p:txEl>
                                              <p:pRg st="4" end="4"/>
                                            </p:txEl>
                                          </p:spTgt>
                                        </p:tgtEl>
                                      </p:cBhvr>
                                    </p:animEffect>
                                    <p:anim calcmode="lin" valueType="num">
                                      <p:cBhvr>
                                        <p:cTn id="25" dur="1000" fill="hold"/>
                                        <p:tgtEl>
                                          <p:spTgt spid="7170">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7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7170">
                                            <p:txEl>
                                              <p:pRg st="5" end="5"/>
                                            </p:txEl>
                                          </p:spTgt>
                                        </p:tgtEl>
                                        <p:attrNameLst>
                                          <p:attrName>style.visibility</p:attrName>
                                        </p:attrNameLst>
                                      </p:cBhvr>
                                      <p:to>
                                        <p:strVal val="visible"/>
                                      </p:to>
                                    </p:set>
                                    <p:animEffect transition="in" filter="fade">
                                      <p:cBhvr>
                                        <p:cTn id="31" dur="1000"/>
                                        <p:tgtEl>
                                          <p:spTgt spid="7170">
                                            <p:txEl>
                                              <p:pRg st="5" end="5"/>
                                            </p:txEl>
                                          </p:spTgt>
                                        </p:tgtEl>
                                      </p:cBhvr>
                                    </p:animEffect>
                                    <p:anim calcmode="lin" valueType="num">
                                      <p:cBhvr>
                                        <p:cTn id="32" dur="1000" fill="hold"/>
                                        <p:tgtEl>
                                          <p:spTgt spid="7170">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7170">
                                            <p:txEl>
                                              <p:pRg st="5" end="5"/>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7170">
                                            <p:txEl>
                                              <p:pRg st="6" end="6"/>
                                            </p:txEl>
                                          </p:spTgt>
                                        </p:tgtEl>
                                        <p:attrNameLst>
                                          <p:attrName>style.visibility</p:attrName>
                                        </p:attrNameLst>
                                      </p:cBhvr>
                                      <p:to>
                                        <p:strVal val="visible"/>
                                      </p:to>
                                    </p:set>
                                    <p:animEffect transition="in" filter="fade">
                                      <p:cBhvr>
                                        <p:cTn id="36" dur="1000"/>
                                        <p:tgtEl>
                                          <p:spTgt spid="7170">
                                            <p:txEl>
                                              <p:pRg st="6" end="6"/>
                                            </p:txEl>
                                          </p:spTgt>
                                        </p:tgtEl>
                                      </p:cBhvr>
                                    </p:animEffect>
                                    <p:anim calcmode="lin" valueType="num">
                                      <p:cBhvr>
                                        <p:cTn id="37" dur="1000" fill="hold"/>
                                        <p:tgtEl>
                                          <p:spTgt spid="7170">
                                            <p:txEl>
                                              <p:pRg st="6" end="6"/>
                                            </p:txEl>
                                          </p:spTgt>
                                        </p:tgtEl>
                                        <p:attrNameLst>
                                          <p:attrName>ppt_x</p:attrName>
                                        </p:attrNameLst>
                                      </p:cBhvr>
                                      <p:tavLst>
                                        <p:tav tm="0">
                                          <p:val>
                                            <p:strVal val="#ppt_x"/>
                                          </p:val>
                                        </p:tav>
                                        <p:tav tm="100000">
                                          <p:val>
                                            <p:strVal val="#ppt_x"/>
                                          </p:val>
                                        </p:tav>
                                      </p:tavLst>
                                    </p:anim>
                                    <p:anim calcmode="lin" valueType="num">
                                      <p:cBhvr>
                                        <p:cTn id="38" dur="1000" fill="hold"/>
                                        <p:tgtEl>
                                          <p:spTgt spid="717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AF113-6EA9-C127-81BC-C161C3BCAE1D}"/>
            </a:ext>
          </a:extLst>
        </p:cNvPr>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426C45DA-37BB-27AB-872A-5D33EB31E8D1}"/>
              </a:ext>
            </a:extLst>
          </p:cNvPr>
          <p:cNvSpPr>
            <a:spLocks noGrp="1"/>
          </p:cNvSpPr>
          <p:nvPr>
            <p:ph idx="1"/>
          </p:nvPr>
        </p:nvSpPr>
        <p:spPr>
          <a:xfrm>
            <a:off x="38100" y="182562"/>
            <a:ext cx="9067800" cy="6538913"/>
          </a:xfrm>
        </p:spPr>
        <p:txBody>
          <a:bodyPr/>
          <a:lstStyle/>
          <a:p>
            <a:pPr>
              <a:buFontTx/>
              <a:buNone/>
            </a:pPr>
            <a:r>
              <a:rPr lang="en-US" altLang="en-US" sz="4000" dirty="0">
                <a:solidFill>
                  <a:schemeClr val="accent3"/>
                </a:solidFill>
                <a:effectLst>
                  <a:outerShdw blurRad="38100" dist="38100" dir="2700000" algn="tl">
                    <a:srgbClr val="000000">
                      <a:alpha val="43137"/>
                    </a:srgbClr>
                  </a:outerShdw>
                </a:effectLst>
              </a:rPr>
              <a:t>The</a:t>
            </a:r>
            <a:r>
              <a:rPr lang="en-US" altLang="en-US" sz="4000" b="1" dirty="0">
                <a:solidFill>
                  <a:schemeClr val="accent3"/>
                </a:solidFill>
                <a:effectLst>
                  <a:outerShdw blurRad="38100" dist="38100" dir="2700000" algn="tl">
                    <a:srgbClr val="000000">
                      <a:alpha val="43137"/>
                    </a:srgbClr>
                  </a:outerShdw>
                </a:effectLst>
              </a:rPr>
              <a:t> Highway of Holiness </a:t>
            </a:r>
            <a:r>
              <a:rPr lang="en-US" altLang="en-US" sz="4000" dirty="0">
                <a:solidFill>
                  <a:schemeClr val="accent3"/>
                </a:solidFill>
                <a:effectLst>
                  <a:outerShdw blurRad="38100" dist="38100" dir="2700000" algn="tl">
                    <a:srgbClr val="000000">
                      <a:alpha val="43137"/>
                    </a:srgbClr>
                  </a:outerShdw>
                </a:effectLst>
              </a:rPr>
              <a:t>includes:</a:t>
            </a:r>
          </a:p>
          <a:p>
            <a:pPr>
              <a:buFontTx/>
              <a:buNone/>
            </a:pPr>
            <a:r>
              <a:rPr lang="en-US" altLang="en-US" b="1" dirty="0">
                <a:solidFill>
                  <a:schemeClr val="bg1"/>
                </a:solidFill>
                <a:effectLst>
                  <a:outerShdw blurRad="38100" dist="38100" dir="2700000" algn="tl">
                    <a:srgbClr val="000000">
                      <a:alpha val="43137"/>
                    </a:srgbClr>
                  </a:outerShdw>
                </a:effectLst>
              </a:rPr>
              <a:t>   </a:t>
            </a:r>
            <a:r>
              <a:rPr lang="en-US" altLang="en-US" sz="3600" b="1" dirty="0">
                <a:solidFill>
                  <a:schemeClr val="bg1"/>
                </a:solidFill>
                <a:effectLst>
                  <a:outerShdw blurRad="38100" dist="38100" dir="2700000" algn="tl">
                    <a:srgbClr val="000000">
                      <a:alpha val="43137"/>
                    </a:srgbClr>
                  </a:outerShdw>
                </a:effectLst>
              </a:rPr>
              <a:t>10.  The way of peace</a:t>
            </a:r>
          </a:p>
          <a:p>
            <a:pPr algn="ctr">
              <a:buFontTx/>
              <a:buNone/>
            </a:pPr>
            <a:r>
              <a:rPr lang="en-US" altLang="en-US" sz="2800" i="1" dirty="0">
                <a:solidFill>
                  <a:schemeClr val="bg1"/>
                </a:solidFill>
                <a:effectLst>
                  <a:outerShdw blurRad="38100" dist="38100" dir="2700000" algn="tl">
                    <a:srgbClr val="000000">
                      <a:alpha val="43137"/>
                    </a:srgbClr>
                  </a:outerShdw>
                </a:effectLst>
              </a:rPr>
              <a:t>“They do not know the way of peace, and there is no justice in their tracks; They have made their paths crooked, whoever treads on them does not know peace.” </a:t>
            </a:r>
            <a:r>
              <a:rPr lang="en-US" altLang="en-US" sz="2800" b="1" dirty="0">
                <a:solidFill>
                  <a:srgbClr val="FF0000"/>
                </a:solidFill>
                <a:effectLst>
                  <a:outerShdw blurRad="38100" dist="38100" dir="2700000" algn="tl">
                    <a:srgbClr val="000000">
                      <a:alpha val="43137"/>
                    </a:srgbClr>
                  </a:outerShdw>
                </a:effectLst>
              </a:rPr>
              <a:t>(Isaiah 59:8)</a:t>
            </a:r>
          </a:p>
          <a:p>
            <a:pPr algn="ctr">
              <a:buNone/>
            </a:pPr>
            <a:r>
              <a:rPr lang="en-US" altLang="en-US" sz="3600" dirty="0">
                <a:solidFill>
                  <a:schemeClr val="bg1"/>
                </a:solidFill>
                <a:effectLst>
                  <a:outerShdw blurRad="38100" dist="38100" dir="2700000" algn="tl">
                    <a:srgbClr val="000000">
                      <a:alpha val="43137"/>
                    </a:srgbClr>
                  </a:outerShdw>
                </a:effectLst>
              </a:rPr>
              <a:t>  </a:t>
            </a:r>
            <a:r>
              <a:rPr lang="en-US" altLang="en-US" sz="3600" dirty="0">
                <a:solidFill>
                  <a:schemeClr val="accent3"/>
                </a:solidFill>
                <a:effectLst>
                  <a:outerShdw blurRad="38100" dist="38100" dir="2700000" algn="tl">
                    <a:srgbClr val="000000">
                      <a:alpha val="43137"/>
                    </a:srgbClr>
                  </a:outerShdw>
                </a:effectLst>
              </a:rPr>
              <a:t> </a:t>
            </a:r>
            <a:r>
              <a:rPr lang="en-US" altLang="en-US" sz="2800" i="1" dirty="0">
                <a:solidFill>
                  <a:schemeClr val="accent3"/>
                </a:solidFill>
                <a:effectLst>
                  <a:outerShdw blurRad="38100" dist="38100" dir="2700000" algn="tl">
                    <a:srgbClr val="000000">
                      <a:alpha val="43137"/>
                    </a:srgbClr>
                  </a:outerShdw>
                </a:effectLst>
              </a:rPr>
              <a:t>“To give to His people the knowledge of salvation by the forgiveness of their sins, because of the tender mercy of our God, with which the Sunrise from on high will visit us, </a:t>
            </a:r>
            <a:r>
              <a:rPr lang="en-US" altLang="en-US" sz="2800" i="1" cap="small" dirty="0">
                <a:solidFill>
                  <a:schemeClr val="accent3"/>
                </a:solidFill>
                <a:effectLst>
                  <a:outerShdw blurRad="38100" dist="38100" dir="2700000" algn="tl">
                    <a:srgbClr val="000000">
                      <a:alpha val="43137"/>
                    </a:srgbClr>
                  </a:outerShdw>
                </a:effectLst>
              </a:rPr>
              <a:t>to shine upon those who sit in darkness and the shadow of death</a:t>
            </a:r>
            <a:r>
              <a:rPr lang="en-US" altLang="en-US" sz="2800" i="1" dirty="0">
                <a:solidFill>
                  <a:schemeClr val="accent3"/>
                </a:solidFill>
                <a:effectLst>
                  <a:outerShdw blurRad="38100" dist="38100" dir="2700000" algn="tl">
                    <a:srgbClr val="000000">
                      <a:alpha val="43137"/>
                    </a:srgbClr>
                  </a:outerShdw>
                </a:effectLst>
              </a:rPr>
              <a:t>, to guide our feet into the way of peace.” </a:t>
            </a:r>
            <a:r>
              <a:rPr lang="en-US" altLang="en-US" sz="2800" b="1" dirty="0">
                <a:solidFill>
                  <a:srgbClr val="FF0000"/>
                </a:solidFill>
                <a:effectLst>
                  <a:outerShdw blurRad="38100" dist="38100" dir="2700000" algn="tl">
                    <a:srgbClr val="000000">
                      <a:alpha val="43137"/>
                    </a:srgbClr>
                  </a:outerShdw>
                </a:effectLst>
              </a:rPr>
              <a:t>(Luke 1:77-79)</a:t>
            </a:r>
            <a:r>
              <a:rPr lang="en-US" altLang="en-US" sz="2800" dirty="0">
                <a:solidFill>
                  <a:schemeClr val="bg1"/>
                </a:solidFill>
                <a:effectLst>
                  <a:outerShdw blurRad="38100" dist="38100" dir="2700000" algn="tl">
                    <a:srgbClr val="000000">
                      <a:alpha val="43137"/>
                    </a:srgbClr>
                  </a:outerShdw>
                </a:effectLst>
              </a:rPr>
              <a:t>    </a:t>
            </a:r>
            <a:endParaRPr lang="en-US" altLang="en-US" sz="2800" dirty="0">
              <a:solidFill>
                <a:srgbClr val="FFFF00"/>
              </a:solidFill>
              <a:effectLst>
                <a:outerShdw blurRad="38100" dist="38100" dir="2700000" algn="tl">
                  <a:srgbClr val="000000">
                    <a:alpha val="43137"/>
                  </a:srgbClr>
                </a:outerShdw>
              </a:effectLst>
            </a:endParaRPr>
          </a:p>
        </p:txBody>
      </p:sp>
      <p:sp>
        <p:nvSpPr>
          <p:cNvPr id="7171" name="Slide Number Placeholder 3">
            <a:extLst>
              <a:ext uri="{FF2B5EF4-FFF2-40B4-BE49-F238E27FC236}">
                <a16:creationId xmlns:a16="http://schemas.microsoft.com/office/drawing/2014/main" id="{B9470BF5-9BCD-2997-B822-E6A9DE47B18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63C1BCA-7A5E-4341-839A-47933A85188C}" type="slidenum">
              <a:rPr lang="en-US" altLang="en-US"/>
              <a:pPr eaLnBrk="1" hangingPunct="1"/>
              <a:t>13</a:t>
            </a:fld>
            <a:endParaRPr lang="en-US" altLang="en-US"/>
          </a:p>
        </p:txBody>
      </p:sp>
    </p:spTree>
    <p:extLst>
      <p:ext uri="{BB962C8B-B14F-4D97-AF65-F5344CB8AC3E}">
        <p14:creationId xmlns:p14="http://schemas.microsoft.com/office/powerpoint/2010/main" val="9650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xEl>
                                              <p:pRg st="1" end="1"/>
                                            </p:txEl>
                                          </p:spTgt>
                                        </p:tgtEl>
                                        <p:attrNameLst>
                                          <p:attrName>style.visibility</p:attrName>
                                        </p:attrNameLst>
                                      </p:cBhvr>
                                      <p:to>
                                        <p:strVal val="visible"/>
                                      </p:to>
                                    </p:set>
                                    <p:animEffect transition="in" filter="fade">
                                      <p:cBhvr>
                                        <p:cTn id="7" dur="1000"/>
                                        <p:tgtEl>
                                          <p:spTgt spid="7170">
                                            <p:txEl>
                                              <p:pRg st="1" end="1"/>
                                            </p:txEl>
                                          </p:spTgt>
                                        </p:tgtEl>
                                      </p:cBhvr>
                                    </p:animEffect>
                                    <p:anim calcmode="lin" valueType="num">
                                      <p:cBhvr>
                                        <p:cTn id="8" dur="1000" fill="hold"/>
                                        <p:tgtEl>
                                          <p:spTgt spid="7170">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7170">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170">
                                            <p:txEl>
                                              <p:pRg st="2" end="2"/>
                                            </p:txEl>
                                          </p:spTgt>
                                        </p:tgtEl>
                                        <p:attrNameLst>
                                          <p:attrName>style.visibility</p:attrName>
                                        </p:attrNameLst>
                                      </p:cBhvr>
                                      <p:to>
                                        <p:strVal val="visible"/>
                                      </p:to>
                                    </p:set>
                                    <p:animEffect transition="in" filter="fade">
                                      <p:cBhvr>
                                        <p:cTn id="12" dur="1000"/>
                                        <p:tgtEl>
                                          <p:spTgt spid="7170">
                                            <p:txEl>
                                              <p:pRg st="2" end="2"/>
                                            </p:txEl>
                                          </p:spTgt>
                                        </p:tgtEl>
                                      </p:cBhvr>
                                    </p:animEffect>
                                    <p:anim calcmode="lin" valueType="num">
                                      <p:cBhvr>
                                        <p:cTn id="13" dur="1000" fill="hold"/>
                                        <p:tgtEl>
                                          <p:spTgt spid="7170">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7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170">
                                            <p:txEl>
                                              <p:pRg st="3" end="3"/>
                                            </p:txEl>
                                          </p:spTgt>
                                        </p:tgtEl>
                                        <p:attrNameLst>
                                          <p:attrName>style.visibility</p:attrName>
                                        </p:attrNameLst>
                                      </p:cBhvr>
                                      <p:to>
                                        <p:strVal val="visible"/>
                                      </p:to>
                                    </p:set>
                                    <p:animEffect transition="in" filter="fade">
                                      <p:cBhvr>
                                        <p:cTn id="19" dur="1000"/>
                                        <p:tgtEl>
                                          <p:spTgt spid="7170">
                                            <p:txEl>
                                              <p:pRg st="3" end="3"/>
                                            </p:txEl>
                                          </p:spTgt>
                                        </p:tgtEl>
                                      </p:cBhvr>
                                    </p:animEffect>
                                    <p:anim calcmode="lin" valueType="num">
                                      <p:cBhvr>
                                        <p:cTn id="20" dur="1000" fill="hold"/>
                                        <p:tgtEl>
                                          <p:spTgt spid="7170">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7170">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a:extLst>
              <a:ext uri="{FF2B5EF4-FFF2-40B4-BE49-F238E27FC236}">
                <a16:creationId xmlns:a16="http://schemas.microsoft.com/office/drawing/2014/main" id="{0A7CD684-8B67-C1BA-ABFF-3065CE095B72}"/>
              </a:ext>
            </a:extLst>
          </p:cNvPr>
          <p:cNvSpPr>
            <a:spLocks noGrp="1"/>
          </p:cNvSpPr>
          <p:nvPr>
            <p:ph idx="1"/>
          </p:nvPr>
        </p:nvSpPr>
        <p:spPr>
          <a:xfrm>
            <a:off x="457200" y="381000"/>
            <a:ext cx="8229600" cy="5364163"/>
          </a:xfrm>
        </p:spPr>
        <p:txBody>
          <a:bodyPr/>
          <a:lstStyle/>
          <a:p>
            <a:pPr>
              <a:buFontTx/>
              <a:buNone/>
            </a:pPr>
            <a:r>
              <a:rPr lang="en-US" altLang="en-US" sz="4000" dirty="0">
                <a:solidFill>
                  <a:schemeClr val="accent3"/>
                </a:solidFill>
                <a:effectLst>
                  <a:outerShdw blurRad="38100" dist="38100" dir="2700000" algn="tl">
                    <a:srgbClr val="000000">
                      <a:alpha val="43137"/>
                    </a:srgbClr>
                  </a:outerShdw>
                </a:effectLst>
              </a:rPr>
              <a:t>The </a:t>
            </a:r>
            <a:r>
              <a:rPr lang="en-US" altLang="en-US" sz="4000" b="1" dirty="0">
                <a:solidFill>
                  <a:schemeClr val="accent3"/>
                </a:solidFill>
                <a:effectLst>
                  <a:outerShdw blurRad="38100" dist="38100" dir="2700000" algn="tl">
                    <a:srgbClr val="000000">
                      <a:alpha val="43137"/>
                    </a:srgbClr>
                  </a:outerShdw>
                </a:effectLst>
              </a:rPr>
              <a:t>Highway of Holiness</a:t>
            </a:r>
            <a:r>
              <a:rPr lang="en-US" altLang="en-US" sz="4000" dirty="0">
                <a:solidFill>
                  <a:schemeClr val="accent3"/>
                </a:solidFill>
                <a:effectLst>
                  <a:outerShdw blurRad="38100" dist="38100" dir="2700000" algn="tl">
                    <a:srgbClr val="000000">
                      <a:alpha val="43137"/>
                    </a:srgbClr>
                  </a:outerShdw>
                </a:effectLst>
              </a:rPr>
              <a:t> is one choice (the narrow way). </a:t>
            </a:r>
          </a:p>
          <a:p>
            <a:pPr algn="ctr">
              <a:buFontTx/>
              <a:buNone/>
            </a:pPr>
            <a:r>
              <a:rPr lang="en-US" altLang="en-US" sz="4000" i="1" dirty="0">
                <a:solidFill>
                  <a:schemeClr val="accent3"/>
                </a:solidFill>
                <a:effectLst>
                  <a:outerShdw blurRad="38100" dist="38100" dir="2700000" algn="tl">
                    <a:srgbClr val="000000">
                      <a:alpha val="43137"/>
                    </a:srgbClr>
                  </a:outerShdw>
                </a:effectLst>
              </a:rPr>
              <a:t>“Trust in the Lord with all your heart and do not lean on your own understanding. In all your ways acknowledge Him, and He will make your paths straight.” </a:t>
            </a:r>
            <a:r>
              <a:rPr lang="en-US" altLang="en-US" sz="4000" b="1" dirty="0">
                <a:solidFill>
                  <a:srgbClr val="FF0000"/>
                </a:solidFill>
                <a:effectLst>
                  <a:outerShdw blurRad="38100" dist="38100" dir="2700000" algn="tl">
                    <a:srgbClr val="000000">
                      <a:alpha val="43137"/>
                    </a:srgbClr>
                  </a:outerShdw>
                </a:effectLst>
              </a:rPr>
              <a:t>(Proverbs 3:5-6)</a:t>
            </a:r>
          </a:p>
        </p:txBody>
      </p:sp>
      <p:sp>
        <p:nvSpPr>
          <p:cNvPr id="9219" name="Slide Number Placeholder 3">
            <a:extLst>
              <a:ext uri="{FF2B5EF4-FFF2-40B4-BE49-F238E27FC236}">
                <a16:creationId xmlns:a16="http://schemas.microsoft.com/office/drawing/2014/main" id="{7C4B625F-52A2-40AD-A81B-621864BA4CB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34F678A-36DB-40CC-BAC0-D7C2AE910F08}" type="slidenum">
              <a:rPr lang="en-US" altLang="en-US"/>
              <a:pPr eaLnBrk="1" hangingPunct="1"/>
              <a:t>14</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218">
                                            <p:txEl>
                                              <p:pRg st="1" end="1"/>
                                            </p:txEl>
                                          </p:spTgt>
                                        </p:tgtEl>
                                        <p:attrNameLst>
                                          <p:attrName>style.visibility</p:attrName>
                                        </p:attrNameLst>
                                      </p:cBhvr>
                                      <p:to>
                                        <p:strVal val="visible"/>
                                      </p:to>
                                    </p:set>
                                    <p:animEffect transition="in" filter="fade">
                                      <p:cBhvr>
                                        <p:cTn id="7" dur="1000"/>
                                        <p:tgtEl>
                                          <p:spTgt spid="9218">
                                            <p:txEl>
                                              <p:pRg st="1" end="1"/>
                                            </p:txEl>
                                          </p:spTgt>
                                        </p:tgtEl>
                                      </p:cBhvr>
                                    </p:animEffect>
                                    <p:anim calcmode="lin" valueType="num">
                                      <p:cBhvr>
                                        <p:cTn id="8" dur="1000" fill="hold"/>
                                        <p:tgtEl>
                                          <p:spTgt spid="9218">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9218">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a:extLst>
              <a:ext uri="{FF2B5EF4-FFF2-40B4-BE49-F238E27FC236}">
                <a16:creationId xmlns:a16="http://schemas.microsoft.com/office/drawing/2014/main" id="{681799DE-00D4-F7BF-FD36-A7C01F5FB0A6}"/>
              </a:ext>
            </a:extLst>
          </p:cNvPr>
          <p:cNvSpPr>
            <a:spLocks noGrp="1"/>
          </p:cNvSpPr>
          <p:nvPr>
            <p:ph idx="1"/>
          </p:nvPr>
        </p:nvSpPr>
        <p:spPr>
          <a:xfrm>
            <a:off x="457200" y="228600"/>
            <a:ext cx="8229600" cy="5745163"/>
          </a:xfrm>
        </p:spPr>
        <p:txBody>
          <a:bodyPr/>
          <a:lstStyle/>
          <a:p>
            <a:pPr marL="0" indent="0">
              <a:buNone/>
            </a:pPr>
            <a:r>
              <a:rPr lang="en-US" altLang="en-US" sz="4000" dirty="0">
                <a:solidFill>
                  <a:schemeClr val="bg1"/>
                </a:solidFill>
                <a:effectLst>
                  <a:outerShdw blurRad="38100" dist="38100" dir="2700000" algn="tl">
                    <a:srgbClr val="000000">
                      <a:alpha val="43137"/>
                    </a:srgbClr>
                  </a:outerShdw>
                </a:effectLst>
              </a:rPr>
              <a:t>The </a:t>
            </a:r>
            <a:r>
              <a:rPr lang="en-US" altLang="en-US" sz="4000" b="1" dirty="0">
                <a:solidFill>
                  <a:schemeClr val="bg1"/>
                </a:solidFill>
                <a:effectLst>
                  <a:outerShdw blurRad="38100" dist="38100" dir="2700000" algn="tl">
                    <a:srgbClr val="000000">
                      <a:alpha val="43137"/>
                    </a:srgbClr>
                  </a:outerShdw>
                </a:effectLst>
              </a:rPr>
              <a:t>Way of Destruction</a:t>
            </a:r>
            <a:r>
              <a:rPr lang="en-US" altLang="en-US" sz="4000" dirty="0">
                <a:solidFill>
                  <a:schemeClr val="bg1"/>
                </a:solidFill>
                <a:effectLst>
                  <a:outerShdw blurRad="38100" dist="38100" dir="2700000" algn="tl">
                    <a:srgbClr val="000000">
                      <a:alpha val="43137"/>
                    </a:srgbClr>
                  </a:outerShdw>
                </a:effectLst>
              </a:rPr>
              <a:t> is another choice (the broad way).</a:t>
            </a:r>
          </a:p>
          <a:p>
            <a:pPr marL="0" indent="0" algn="ctr">
              <a:buNone/>
            </a:pPr>
            <a:r>
              <a:rPr lang="en-US" altLang="en-US" sz="3600" i="1" dirty="0">
                <a:solidFill>
                  <a:schemeClr val="bg1"/>
                </a:solidFill>
                <a:effectLst>
                  <a:outerShdw blurRad="38100" dist="38100" dir="2700000" algn="tl">
                    <a:srgbClr val="000000">
                      <a:alpha val="43137"/>
                    </a:srgbClr>
                  </a:outerShdw>
                </a:effectLst>
              </a:rPr>
              <a:t>“For many walk, of whom I often told you, and now tell you even weeping, that they are enemies of the cross of Christ, whose end is destruction, whose god is their appetite, and whose glory is in their shame, who set their minds on earthly things.” </a:t>
            </a:r>
            <a:br>
              <a:rPr lang="en-US" altLang="en-US" sz="3600" dirty="0">
                <a:solidFill>
                  <a:schemeClr val="bg1"/>
                </a:solidFill>
                <a:effectLst>
                  <a:outerShdw blurRad="38100" dist="38100" dir="2700000" algn="tl">
                    <a:srgbClr val="000000">
                      <a:alpha val="43137"/>
                    </a:srgbClr>
                  </a:outerShdw>
                </a:effectLst>
              </a:rPr>
            </a:br>
            <a:r>
              <a:rPr lang="en-US" altLang="en-US" sz="3600" b="1" dirty="0">
                <a:solidFill>
                  <a:srgbClr val="FF0000"/>
                </a:solidFill>
                <a:effectLst>
                  <a:outerShdw blurRad="38100" dist="38100" dir="2700000" algn="tl">
                    <a:srgbClr val="000000">
                      <a:alpha val="43137"/>
                    </a:srgbClr>
                  </a:outerShdw>
                </a:effectLst>
              </a:rPr>
              <a:t>(Philippians 3:18-19)</a:t>
            </a:r>
          </a:p>
        </p:txBody>
      </p:sp>
      <p:sp>
        <p:nvSpPr>
          <p:cNvPr id="10244" name="Slide Number Placeholder 3">
            <a:extLst>
              <a:ext uri="{FF2B5EF4-FFF2-40B4-BE49-F238E27FC236}">
                <a16:creationId xmlns:a16="http://schemas.microsoft.com/office/drawing/2014/main" id="{4444AA23-9993-9037-3A87-EE0BA32E048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93BD533-E60A-4439-90BE-07595638CF35}" type="slidenum">
              <a:rPr lang="en-US" altLang="en-US"/>
              <a:pPr eaLnBrk="1" hangingPunct="1"/>
              <a:t>15</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animEffect transition="in" filter="fade">
                                      <p:cBhvr>
                                        <p:cTn id="7" dur="1000"/>
                                        <p:tgtEl>
                                          <p:spTgt spid="10243">
                                            <p:txEl>
                                              <p:pRg st="1" end="1"/>
                                            </p:txEl>
                                          </p:spTgt>
                                        </p:tgtEl>
                                      </p:cBhvr>
                                    </p:animEffect>
                                    <p:anim calcmode="lin" valueType="num">
                                      <p:cBhvr>
                                        <p:cTn id="8" dur="10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024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49F91CA6-5C5F-6B6C-45BC-99BD8B56C994}"/>
              </a:ext>
            </a:extLst>
          </p:cNvPr>
          <p:cNvSpPr>
            <a:spLocks noGrp="1"/>
          </p:cNvSpPr>
          <p:nvPr>
            <p:ph idx="1"/>
          </p:nvPr>
        </p:nvSpPr>
        <p:spPr>
          <a:xfrm>
            <a:off x="152400" y="228600"/>
            <a:ext cx="8686800" cy="6629400"/>
          </a:xfrm>
        </p:spPr>
        <p:txBody>
          <a:bodyPr/>
          <a:lstStyle/>
          <a:p>
            <a:pPr>
              <a:buFontTx/>
              <a:buNone/>
            </a:pPr>
            <a:r>
              <a:rPr lang="en-US" altLang="en-US" sz="4000" dirty="0">
                <a:solidFill>
                  <a:schemeClr val="accent3"/>
                </a:solidFill>
                <a:effectLst>
                  <a:outerShdw blurRad="38100" dist="38100" dir="2700000" algn="tl">
                    <a:srgbClr val="000000">
                      <a:alpha val="43137"/>
                    </a:srgbClr>
                  </a:outerShdw>
                </a:effectLst>
              </a:rPr>
              <a:t>The </a:t>
            </a:r>
            <a:r>
              <a:rPr lang="en-US" altLang="en-US" sz="4000" b="1" dirty="0">
                <a:solidFill>
                  <a:schemeClr val="accent3"/>
                </a:solidFill>
                <a:effectLst>
                  <a:outerShdw blurRad="38100" dist="38100" dir="2700000" algn="tl">
                    <a:srgbClr val="000000">
                      <a:alpha val="43137"/>
                    </a:srgbClr>
                  </a:outerShdw>
                </a:effectLst>
              </a:rPr>
              <a:t>Way of Destruction</a:t>
            </a:r>
            <a:r>
              <a:rPr lang="en-US" altLang="en-US" sz="4000" dirty="0">
                <a:solidFill>
                  <a:schemeClr val="accent3"/>
                </a:solidFill>
                <a:effectLst>
                  <a:outerShdw blurRad="38100" dist="38100" dir="2700000" algn="tl">
                    <a:srgbClr val="000000">
                      <a:alpha val="43137"/>
                    </a:srgbClr>
                  </a:outerShdw>
                </a:effectLst>
              </a:rPr>
              <a:t> includes:</a:t>
            </a:r>
          </a:p>
          <a:p>
            <a:pPr>
              <a:buFontTx/>
              <a:buNone/>
            </a:pPr>
            <a:r>
              <a:rPr lang="en-US" altLang="en-US" sz="3600" b="1" dirty="0">
                <a:solidFill>
                  <a:schemeClr val="accent3"/>
                </a:solidFill>
                <a:effectLst>
                  <a:outerShdw blurRad="38100" dist="38100" dir="2700000" algn="tl">
                    <a:srgbClr val="000000">
                      <a:alpha val="43137"/>
                    </a:srgbClr>
                  </a:outerShdw>
                </a:effectLst>
              </a:rPr>
              <a:t>    1.  The path of sinners</a:t>
            </a:r>
          </a:p>
          <a:p>
            <a:pPr algn="ctr">
              <a:buFontTx/>
              <a:buNone/>
            </a:pPr>
            <a:r>
              <a:rPr lang="en-US" altLang="en-US" sz="2800" i="1" dirty="0">
                <a:solidFill>
                  <a:schemeClr val="accent3"/>
                </a:solidFill>
                <a:effectLst>
                  <a:outerShdw blurRad="38100" dist="38100" dir="2700000" algn="tl">
                    <a:srgbClr val="000000">
                      <a:alpha val="43137"/>
                    </a:srgbClr>
                  </a:outerShdw>
                </a:effectLst>
              </a:rPr>
              <a:t>“How blessed is the man who does not walk in the counsel of the wicked, nor stand in the path of sinners, nor sit in the seat of scoffers!” </a:t>
            </a:r>
            <a:r>
              <a:rPr lang="en-US" altLang="en-US" sz="2800" b="1" dirty="0">
                <a:solidFill>
                  <a:srgbClr val="FF0000"/>
                </a:solidFill>
                <a:effectLst>
                  <a:outerShdw blurRad="38100" dist="38100" dir="2700000" algn="tl">
                    <a:srgbClr val="000000">
                      <a:alpha val="43137"/>
                    </a:srgbClr>
                  </a:outerShdw>
                </a:effectLst>
              </a:rPr>
              <a:t>(Psalm 1:1)</a:t>
            </a:r>
          </a:p>
          <a:p>
            <a:pPr>
              <a:buFontTx/>
              <a:buNone/>
            </a:pPr>
            <a:r>
              <a:rPr lang="en-US" altLang="en-US" sz="3600" b="1" dirty="0">
                <a:solidFill>
                  <a:schemeClr val="accent3"/>
                </a:solidFill>
                <a:effectLst>
                  <a:outerShdw blurRad="38100" dist="38100" dir="2700000" algn="tl">
                    <a:srgbClr val="000000">
                      <a:alpha val="43137"/>
                    </a:srgbClr>
                  </a:outerShdw>
                </a:effectLst>
              </a:rPr>
              <a:t>    2.  Crooked paths</a:t>
            </a:r>
          </a:p>
          <a:p>
            <a:pPr algn="ctr">
              <a:buFontTx/>
              <a:buNone/>
            </a:pPr>
            <a:r>
              <a:rPr lang="en-US" altLang="en-US" sz="2800" i="1" dirty="0">
                <a:solidFill>
                  <a:schemeClr val="accent3"/>
                </a:solidFill>
                <a:effectLst>
                  <a:outerShdw blurRad="38100" dist="38100" dir="2700000" algn="tl">
                    <a:srgbClr val="000000">
                      <a:alpha val="43137"/>
                    </a:srgbClr>
                  </a:outerShdw>
                </a:effectLst>
              </a:rPr>
              <a:t>“Whose paths are crooked, and who are devious in their ways …”</a:t>
            </a:r>
            <a:r>
              <a:rPr lang="en-US" altLang="en-US" sz="2800" dirty="0">
                <a:solidFill>
                  <a:schemeClr val="accent3"/>
                </a:solidFill>
                <a:effectLst>
                  <a:outerShdw blurRad="38100" dist="38100" dir="2700000" algn="tl">
                    <a:srgbClr val="000000">
                      <a:alpha val="43137"/>
                    </a:srgbClr>
                  </a:outerShdw>
                </a:effectLst>
              </a:rPr>
              <a:t> </a:t>
            </a:r>
            <a:r>
              <a:rPr lang="en-US" altLang="en-US" sz="2800" b="1" dirty="0">
                <a:solidFill>
                  <a:srgbClr val="FF0000"/>
                </a:solidFill>
                <a:effectLst>
                  <a:outerShdw blurRad="38100" dist="38100" dir="2700000" algn="tl">
                    <a:srgbClr val="000000">
                      <a:alpha val="43137"/>
                    </a:srgbClr>
                  </a:outerShdw>
                </a:effectLst>
              </a:rPr>
              <a:t>(Proverbs 2:15)</a:t>
            </a:r>
          </a:p>
          <a:p>
            <a:pPr>
              <a:buFontTx/>
              <a:buNone/>
            </a:pPr>
            <a:r>
              <a:rPr lang="en-US" altLang="en-US" sz="3600" b="1" dirty="0">
                <a:solidFill>
                  <a:schemeClr val="accent3"/>
                </a:solidFill>
                <a:effectLst>
                  <a:outerShdw blurRad="38100" dist="38100" dir="2700000" algn="tl">
                    <a:srgbClr val="000000">
                      <a:alpha val="43137"/>
                    </a:srgbClr>
                  </a:outerShdw>
                </a:effectLst>
              </a:rPr>
              <a:t>    3.  The way of a fool</a:t>
            </a:r>
          </a:p>
          <a:p>
            <a:pPr algn="ctr">
              <a:buFontTx/>
              <a:buNone/>
            </a:pPr>
            <a:r>
              <a:rPr lang="en-US" altLang="en-US" sz="2800" dirty="0">
                <a:solidFill>
                  <a:schemeClr val="accent3"/>
                </a:solidFill>
                <a:effectLst>
                  <a:outerShdw blurRad="38100" dist="38100" dir="2700000" algn="tl">
                    <a:srgbClr val="000000">
                      <a:alpha val="43137"/>
                    </a:srgbClr>
                  </a:outerShdw>
                </a:effectLst>
              </a:rPr>
              <a:t>“</a:t>
            </a:r>
            <a:r>
              <a:rPr lang="en-US" altLang="en-US" sz="2800" i="1" dirty="0">
                <a:solidFill>
                  <a:schemeClr val="accent3"/>
                </a:solidFill>
                <a:effectLst>
                  <a:outerShdw blurRad="38100" dist="38100" dir="2700000" algn="tl">
                    <a:srgbClr val="000000">
                      <a:alpha val="43137"/>
                    </a:srgbClr>
                  </a:outerShdw>
                </a:effectLst>
              </a:rPr>
              <a:t>The way of a fool is right in his own eyes, but a wise man is he who listens to counsel.” </a:t>
            </a:r>
            <a:br>
              <a:rPr lang="en-US" altLang="en-US" sz="2800" i="1" dirty="0">
                <a:solidFill>
                  <a:schemeClr val="accent3"/>
                </a:solidFill>
                <a:effectLst>
                  <a:outerShdw blurRad="38100" dist="38100" dir="2700000" algn="tl">
                    <a:srgbClr val="000000">
                      <a:alpha val="43137"/>
                    </a:srgbClr>
                  </a:outerShdw>
                </a:effectLst>
              </a:rPr>
            </a:br>
            <a:r>
              <a:rPr lang="en-US" altLang="en-US" sz="2800" b="1" dirty="0">
                <a:solidFill>
                  <a:srgbClr val="FF0000"/>
                </a:solidFill>
                <a:effectLst>
                  <a:outerShdw blurRad="38100" dist="38100" dir="2700000" algn="tl">
                    <a:srgbClr val="000000">
                      <a:alpha val="43137"/>
                    </a:srgbClr>
                  </a:outerShdw>
                </a:effectLst>
              </a:rPr>
              <a:t>(Proverbs 12:15)</a:t>
            </a:r>
          </a:p>
        </p:txBody>
      </p:sp>
      <p:sp>
        <p:nvSpPr>
          <p:cNvPr id="11267" name="Slide Number Placeholder 3">
            <a:extLst>
              <a:ext uri="{FF2B5EF4-FFF2-40B4-BE49-F238E27FC236}">
                <a16:creationId xmlns:a16="http://schemas.microsoft.com/office/drawing/2014/main" id="{A17D1716-61A1-C13E-FDA6-A35C4ECDC6A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F49589C-9D70-486C-9993-5BD07382EAB7}" type="slidenum">
              <a:rPr lang="en-US" altLang="en-US"/>
              <a:pPr eaLnBrk="1" hangingPunct="1"/>
              <a:t>16</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animEffect transition="in" filter="fade">
                                      <p:cBhvr>
                                        <p:cTn id="7" dur="1000"/>
                                        <p:tgtEl>
                                          <p:spTgt spid="11266">
                                            <p:txEl>
                                              <p:pRg st="1" end="1"/>
                                            </p:txEl>
                                          </p:spTgt>
                                        </p:tgtEl>
                                      </p:cBhvr>
                                    </p:animEffect>
                                    <p:anim calcmode="lin" valueType="num">
                                      <p:cBhvr>
                                        <p:cTn id="8" dur="1000" fill="hold"/>
                                        <p:tgtEl>
                                          <p:spTgt spid="1126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266">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1266">
                                            <p:txEl>
                                              <p:pRg st="2" end="2"/>
                                            </p:txEl>
                                          </p:spTgt>
                                        </p:tgtEl>
                                        <p:attrNameLst>
                                          <p:attrName>style.visibility</p:attrName>
                                        </p:attrNameLst>
                                      </p:cBhvr>
                                      <p:to>
                                        <p:strVal val="visible"/>
                                      </p:to>
                                    </p:set>
                                    <p:animEffect transition="in" filter="fade">
                                      <p:cBhvr>
                                        <p:cTn id="12" dur="1000"/>
                                        <p:tgtEl>
                                          <p:spTgt spid="11266">
                                            <p:txEl>
                                              <p:pRg st="2" end="2"/>
                                            </p:txEl>
                                          </p:spTgt>
                                        </p:tgtEl>
                                      </p:cBhvr>
                                    </p:animEffect>
                                    <p:anim calcmode="lin" valueType="num">
                                      <p:cBhvr>
                                        <p:cTn id="13" dur="1000" fill="hold"/>
                                        <p:tgtEl>
                                          <p:spTgt spid="11266">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126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1266">
                                            <p:txEl>
                                              <p:pRg st="3" end="3"/>
                                            </p:txEl>
                                          </p:spTgt>
                                        </p:tgtEl>
                                        <p:attrNameLst>
                                          <p:attrName>style.visibility</p:attrName>
                                        </p:attrNameLst>
                                      </p:cBhvr>
                                      <p:to>
                                        <p:strVal val="visible"/>
                                      </p:to>
                                    </p:set>
                                    <p:animEffect transition="in" filter="fade">
                                      <p:cBhvr>
                                        <p:cTn id="19" dur="1000"/>
                                        <p:tgtEl>
                                          <p:spTgt spid="11266">
                                            <p:txEl>
                                              <p:pRg st="3" end="3"/>
                                            </p:txEl>
                                          </p:spTgt>
                                        </p:tgtEl>
                                      </p:cBhvr>
                                    </p:animEffect>
                                    <p:anim calcmode="lin" valueType="num">
                                      <p:cBhvr>
                                        <p:cTn id="20" dur="1000" fill="hold"/>
                                        <p:tgtEl>
                                          <p:spTgt spid="11266">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1266">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1266">
                                            <p:txEl>
                                              <p:pRg st="4" end="4"/>
                                            </p:txEl>
                                          </p:spTgt>
                                        </p:tgtEl>
                                        <p:attrNameLst>
                                          <p:attrName>style.visibility</p:attrName>
                                        </p:attrNameLst>
                                      </p:cBhvr>
                                      <p:to>
                                        <p:strVal val="visible"/>
                                      </p:to>
                                    </p:set>
                                    <p:animEffect transition="in" filter="fade">
                                      <p:cBhvr>
                                        <p:cTn id="24" dur="1000"/>
                                        <p:tgtEl>
                                          <p:spTgt spid="11266">
                                            <p:txEl>
                                              <p:pRg st="4" end="4"/>
                                            </p:txEl>
                                          </p:spTgt>
                                        </p:tgtEl>
                                      </p:cBhvr>
                                    </p:animEffect>
                                    <p:anim calcmode="lin" valueType="num">
                                      <p:cBhvr>
                                        <p:cTn id="25" dur="1000" fill="hold"/>
                                        <p:tgtEl>
                                          <p:spTgt spid="11266">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1126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1266">
                                            <p:txEl>
                                              <p:pRg st="5" end="5"/>
                                            </p:txEl>
                                          </p:spTgt>
                                        </p:tgtEl>
                                        <p:attrNameLst>
                                          <p:attrName>style.visibility</p:attrName>
                                        </p:attrNameLst>
                                      </p:cBhvr>
                                      <p:to>
                                        <p:strVal val="visible"/>
                                      </p:to>
                                    </p:set>
                                    <p:animEffect transition="in" filter="fade">
                                      <p:cBhvr>
                                        <p:cTn id="31" dur="1000"/>
                                        <p:tgtEl>
                                          <p:spTgt spid="11266">
                                            <p:txEl>
                                              <p:pRg st="5" end="5"/>
                                            </p:txEl>
                                          </p:spTgt>
                                        </p:tgtEl>
                                      </p:cBhvr>
                                    </p:animEffect>
                                    <p:anim calcmode="lin" valueType="num">
                                      <p:cBhvr>
                                        <p:cTn id="32" dur="1000" fill="hold"/>
                                        <p:tgtEl>
                                          <p:spTgt spid="11266">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11266">
                                            <p:txEl>
                                              <p:pRg st="5" end="5"/>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11266">
                                            <p:txEl>
                                              <p:pRg st="6" end="6"/>
                                            </p:txEl>
                                          </p:spTgt>
                                        </p:tgtEl>
                                        <p:attrNameLst>
                                          <p:attrName>style.visibility</p:attrName>
                                        </p:attrNameLst>
                                      </p:cBhvr>
                                      <p:to>
                                        <p:strVal val="visible"/>
                                      </p:to>
                                    </p:set>
                                    <p:animEffect transition="in" filter="fade">
                                      <p:cBhvr>
                                        <p:cTn id="36" dur="1000"/>
                                        <p:tgtEl>
                                          <p:spTgt spid="11266">
                                            <p:txEl>
                                              <p:pRg st="6" end="6"/>
                                            </p:txEl>
                                          </p:spTgt>
                                        </p:tgtEl>
                                      </p:cBhvr>
                                    </p:animEffect>
                                    <p:anim calcmode="lin" valueType="num">
                                      <p:cBhvr>
                                        <p:cTn id="37" dur="1000" fill="hold"/>
                                        <p:tgtEl>
                                          <p:spTgt spid="11266">
                                            <p:txEl>
                                              <p:pRg st="6" end="6"/>
                                            </p:txEl>
                                          </p:spTgt>
                                        </p:tgtEl>
                                        <p:attrNameLst>
                                          <p:attrName>ppt_x</p:attrName>
                                        </p:attrNameLst>
                                      </p:cBhvr>
                                      <p:tavLst>
                                        <p:tav tm="0">
                                          <p:val>
                                            <p:strVal val="#ppt_x"/>
                                          </p:val>
                                        </p:tav>
                                        <p:tav tm="100000">
                                          <p:val>
                                            <p:strVal val="#ppt_x"/>
                                          </p:val>
                                        </p:tav>
                                      </p:tavLst>
                                    </p:anim>
                                    <p:anim calcmode="lin" valueType="num">
                                      <p:cBhvr>
                                        <p:cTn id="38" dur="1000" fill="hold"/>
                                        <p:tgtEl>
                                          <p:spTgt spid="1126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B40B0-5A81-DDC7-D68D-1637018917B9}"/>
            </a:ext>
          </a:extLst>
        </p:cNvPr>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5EC15AD2-07BF-715A-B687-C8E7612BE6B7}"/>
              </a:ext>
            </a:extLst>
          </p:cNvPr>
          <p:cNvSpPr>
            <a:spLocks noGrp="1"/>
          </p:cNvSpPr>
          <p:nvPr>
            <p:ph idx="1"/>
          </p:nvPr>
        </p:nvSpPr>
        <p:spPr>
          <a:xfrm>
            <a:off x="152400" y="228600"/>
            <a:ext cx="8686800" cy="6629400"/>
          </a:xfrm>
        </p:spPr>
        <p:txBody>
          <a:bodyPr/>
          <a:lstStyle/>
          <a:p>
            <a:pPr>
              <a:buFontTx/>
              <a:buNone/>
            </a:pPr>
            <a:r>
              <a:rPr lang="en-US" altLang="en-US" sz="4000" dirty="0">
                <a:solidFill>
                  <a:schemeClr val="accent3"/>
                </a:solidFill>
                <a:effectLst>
                  <a:outerShdw blurRad="38100" dist="38100" dir="2700000" algn="tl">
                    <a:srgbClr val="000000">
                      <a:alpha val="43137"/>
                    </a:srgbClr>
                  </a:outerShdw>
                </a:effectLst>
              </a:rPr>
              <a:t>The </a:t>
            </a:r>
            <a:r>
              <a:rPr lang="en-US" altLang="en-US" sz="4000" b="1" dirty="0">
                <a:solidFill>
                  <a:schemeClr val="accent3"/>
                </a:solidFill>
                <a:effectLst>
                  <a:outerShdw blurRad="38100" dist="38100" dir="2700000" algn="tl">
                    <a:srgbClr val="000000">
                      <a:alpha val="43137"/>
                    </a:srgbClr>
                  </a:outerShdw>
                </a:effectLst>
              </a:rPr>
              <a:t>Way of Destruction</a:t>
            </a:r>
            <a:r>
              <a:rPr lang="en-US" altLang="en-US" sz="4000" dirty="0">
                <a:solidFill>
                  <a:schemeClr val="accent3"/>
                </a:solidFill>
                <a:effectLst>
                  <a:outerShdw blurRad="38100" dist="38100" dir="2700000" algn="tl">
                    <a:srgbClr val="000000">
                      <a:alpha val="43137"/>
                    </a:srgbClr>
                  </a:outerShdw>
                </a:effectLst>
              </a:rPr>
              <a:t> includes:</a:t>
            </a:r>
          </a:p>
          <a:p>
            <a:pPr>
              <a:buFontTx/>
              <a:buNone/>
            </a:pPr>
            <a:r>
              <a:rPr lang="en-US" altLang="en-US" sz="3600" b="1" dirty="0">
                <a:solidFill>
                  <a:schemeClr val="accent3"/>
                </a:solidFill>
                <a:effectLst>
                  <a:outerShdw blurRad="38100" dist="38100" dir="2700000" algn="tl">
                    <a:srgbClr val="000000">
                      <a:alpha val="43137"/>
                    </a:srgbClr>
                  </a:outerShdw>
                </a:effectLst>
              </a:rPr>
              <a:t>    4.  The way of the treacherous</a:t>
            </a:r>
          </a:p>
          <a:p>
            <a:pPr algn="ctr">
              <a:buFontTx/>
              <a:buNone/>
            </a:pPr>
            <a:r>
              <a:rPr lang="en-US" altLang="en-US" sz="2800" i="1" dirty="0">
                <a:solidFill>
                  <a:schemeClr val="accent3"/>
                </a:solidFill>
                <a:effectLst>
                  <a:outerShdw blurRad="38100" dist="38100" dir="2700000" algn="tl">
                    <a:srgbClr val="000000">
                      <a:alpha val="43137"/>
                    </a:srgbClr>
                  </a:outerShdw>
                </a:effectLst>
              </a:rPr>
              <a:t>“Good understanding produces favor, but the way of the treacherous is hard.” </a:t>
            </a:r>
            <a:r>
              <a:rPr lang="en-US" altLang="en-US" sz="2800" b="1" dirty="0">
                <a:solidFill>
                  <a:srgbClr val="FF0000"/>
                </a:solidFill>
                <a:effectLst>
                  <a:outerShdw blurRad="38100" dist="38100" dir="2700000" algn="tl">
                    <a:srgbClr val="000000">
                      <a:alpha val="43137"/>
                    </a:srgbClr>
                  </a:outerShdw>
                </a:effectLst>
              </a:rPr>
              <a:t>(Proverbs 13:15)</a:t>
            </a:r>
          </a:p>
          <a:p>
            <a:pPr>
              <a:buFontTx/>
              <a:buNone/>
            </a:pPr>
            <a:r>
              <a:rPr lang="en-US" altLang="en-US" sz="3600" b="1" dirty="0">
                <a:solidFill>
                  <a:schemeClr val="accent3"/>
                </a:solidFill>
                <a:effectLst>
                  <a:outerShdw blurRad="38100" dist="38100" dir="2700000" algn="tl">
                    <a:srgbClr val="000000">
                      <a:alpha val="43137"/>
                    </a:srgbClr>
                  </a:outerShdw>
                </a:effectLst>
              </a:rPr>
              <a:t>    5.  The way that seems right </a:t>
            </a:r>
          </a:p>
          <a:p>
            <a:pPr algn="ctr">
              <a:buFontTx/>
              <a:buNone/>
            </a:pPr>
            <a:r>
              <a:rPr lang="en-US" altLang="en-US" sz="2800" i="1" dirty="0">
                <a:solidFill>
                  <a:schemeClr val="accent3"/>
                </a:solidFill>
                <a:effectLst>
                  <a:outerShdw blurRad="38100" dist="38100" dir="2700000" algn="tl">
                    <a:srgbClr val="000000">
                      <a:alpha val="43137"/>
                    </a:srgbClr>
                  </a:outerShdw>
                </a:effectLst>
              </a:rPr>
              <a:t>“There is a way which seems right to a man, but its end is the way of death.” </a:t>
            </a:r>
            <a:r>
              <a:rPr lang="en-US" altLang="en-US" sz="2800" b="1" dirty="0">
                <a:solidFill>
                  <a:srgbClr val="FF0000"/>
                </a:solidFill>
                <a:effectLst>
                  <a:outerShdw blurRad="38100" dist="38100" dir="2700000" algn="tl">
                    <a:srgbClr val="000000">
                      <a:alpha val="43137"/>
                    </a:srgbClr>
                  </a:outerShdw>
                </a:effectLst>
              </a:rPr>
              <a:t>(Proverbs 14:12)</a:t>
            </a:r>
          </a:p>
          <a:p>
            <a:pPr>
              <a:buFontTx/>
              <a:buNone/>
            </a:pPr>
            <a:r>
              <a:rPr lang="en-US" altLang="en-US" sz="3600" b="1" dirty="0">
                <a:solidFill>
                  <a:schemeClr val="accent3"/>
                </a:solidFill>
                <a:effectLst>
                  <a:outerShdw blurRad="38100" dist="38100" dir="2700000" algn="tl">
                    <a:srgbClr val="000000">
                      <a:alpha val="43137"/>
                    </a:srgbClr>
                  </a:outerShdw>
                </a:effectLst>
              </a:rPr>
              <a:t>    6.  The way of the wicked</a:t>
            </a:r>
          </a:p>
          <a:p>
            <a:pPr algn="ctr">
              <a:buFontTx/>
              <a:buNone/>
            </a:pPr>
            <a:r>
              <a:rPr lang="en-US" altLang="en-US" sz="2800" i="1" dirty="0">
                <a:solidFill>
                  <a:schemeClr val="accent3"/>
                </a:solidFill>
                <a:effectLst>
                  <a:outerShdw blurRad="38100" dist="38100" dir="2700000" algn="tl">
                    <a:srgbClr val="000000">
                      <a:alpha val="43137"/>
                    </a:srgbClr>
                  </a:outerShdw>
                </a:effectLst>
              </a:rPr>
              <a:t>“The way of the wicked is an abomination to the Lord, but He loves one who pursues righteousness.”</a:t>
            </a:r>
            <a:r>
              <a:rPr lang="en-US" altLang="en-US" sz="2800" dirty="0">
                <a:solidFill>
                  <a:schemeClr val="accent3"/>
                </a:solidFill>
                <a:effectLst>
                  <a:outerShdw blurRad="38100" dist="38100" dir="2700000" algn="tl">
                    <a:srgbClr val="000000">
                      <a:alpha val="43137"/>
                    </a:srgbClr>
                  </a:outerShdw>
                </a:effectLst>
              </a:rPr>
              <a:t> </a:t>
            </a:r>
            <a:r>
              <a:rPr lang="en-US" altLang="en-US" sz="2800" b="1" dirty="0">
                <a:solidFill>
                  <a:srgbClr val="FF0000"/>
                </a:solidFill>
                <a:effectLst>
                  <a:outerShdw blurRad="38100" dist="38100" dir="2700000" algn="tl">
                    <a:srgbClr val="000000">
                      <a:alpha val="43137"/>
                    </a:srgbClr>
                  </a:outerShdw>
                </a:effectLst>
              </a:rPr>
              <a:t>(Proverbs 15:9)</a:t>
            </a:r>
          </a:p>
        </p:txBody>
      </p:sp>
      <p:sp>
        <p:nvSpPr>
          <p:cNvPr id="11267" name="Slide Number Placeholder 3">
            <a:extLst>
              <a:ext uri="{FF2B5EF4-FFF2-40B4-BE49-F238E27FC236}">
                <a16:creationId xmlns:a16="http://schemas.microsoft.com/office/drawing/2014/main" id="{DE77D130-9E8F-E698-C385-38B93F80DB6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F49589C-9D70-486C-9993-5BD07382EAB7}" type="slidenum">
              <a:rPr lang="en-US" altLang="en-US"/>
              <a:pPr eaLnBrk="1" hangingPunct="1"/>
              <a:t>17</a:t>
            </a:fld>
            <a:endParaRPr lang="en-US" altLang="en-US"/>
          </a:p>
        </p:txBody>
      </p:sp>
    </p:spTree>
    <p:extLst>
      <p:ext uri="{BB962C8B-B14F-4D97-AF65-F5344CB8AC3E}">
        <p14:creationId xmlns:p14="http://schemas.microsoft.com/office/powerpoint/2010/main" val="3604933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animEffect transition="in" filter="fade">
                                      <p:cBhvr>
                                        <p:cTn id="7" dur="1000"/>
                                        <p:tgtEl>
                                          <p:spTgt spid="11266">
                                            <p:txEl>
                                              <p:pRg st="1" end="1"/>
                                            </p:txEl>
                                          </p:spTgt>
                                        </p:tgtEl>
                                      </p:cBhvr>
                                    </p:animEffect>
                                    <p:anim calcmode="lin" valueType="num">
                                      <p:cBhvr>
                                        <p:cTn id="8" dur="1000" fill="hold"/>
                                        <p:tgtEl>
                                          <p:spTgt spid="1126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266">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1266">
                                            <p:txEl>
                                              <p:pRg st="2" end="2"/>
                                            </p:txEl>
                                          </p:spTgt>
                                        </p:tgtEl>
                                        <p:attrNameLst>
                                          <p:attrName>style.visibility</p:attrName>
                                        </p:attrNameLst>
                                      </p:cBhvr>
                                      <p:to>
                                        <p:strVal val="visible"/>
                                      </p:to>
                                    </p:set>
                                    <p:animEffect transition="in" filter="fade">
                                      <p:cBhvr>
                                        <p:cTn id="12" dur="1000"/>
                                        <p:tgtEl>
                                          <p:spTgt spid="11266">
                                            <p:txEl>
                                              <p:pRg st="2" end="2"/>
                                            </p:txEl>
                                          </p:spTgt>
                                        </p:tgtEl>
                                      </p:cBhvr>
                                    </p:animEffect>
                                    <p:anim calcmode="lin" valueType="num">
                                      <p:cBhvr>
                                        <p:cTn id="13" dur="1000" fill="hold"/>
                                        <p:tgtEl>
                                          <p:spTgt spid="11266">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126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1266">
                                            <p:txEl>
                                              <p:pRg st="3" end="3"/>
                                            </p:txEl>
                                          </p:spTgt>
                                        </p:tgtEl>
                                        <p:attrNameLst>
                                          <p:attrName>style.visibility</p:attrName>
                                        </p:attrNameLst>
                                      </p:cBhvr>
                                      <p:to>
                                        <p:strVal val="visible"/>
                                      </p:to>
                                    </p:set>
                                    <p:animEffect transition="in" filter="fade">
                                      <p:cBhvr>
                                        <p:cTn id="19" dur="1000"/>
                                        <p:tgtEl>
                                          <p:spTgt spid="11266">
                                            <p:txEl>
                                              <p:pRg st="3" end="3"/>
                                            </p:txEl>
                                          </p:spTgt>
                                        </p:tgtEl>
                                      </p:cBhvr>
                                    </p:animEffect>
                                    <p:anim calcmode="lin" valueType="num">
                                      <p:cBhvr>
                                        <p:cTn id="20" dur="1000" fill="hold"/>
                                        <p:tgtEl>
                                          <p:spTgt spid="11266">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1266">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1266">
                                            <p:txEl>
                                              <p:pRg st="4" end="4"/>
                                            </p:txEl>
                                          </p:spTgt>
                                        </p:tgtEl>
                                        <p:attrNameLst>
                                          <p:attrName>style.visibility</p:attrName>
                                        </p:attrNameLst>
                                      </p:cBhvr>
                                      <p:to>
                                        <p:strVal val="visible"/>
                                      </p:to>
                                    </p:set>
                                    <p:animEffect transition="in" filter="fade">
                                      <p:cBhvr>
                                        <p:cTn id="24" dur="1000"/>
                                        <p:tgtEl>
                                          <p:spTgt spid="11266">
                                            <p:txEl>
                                              <p:pRg st="4" end="4"/>
                                            </p:txEl>
                                          </p:spTgt>
                                        </p:tgtEl>
                                      </p:cBhvr>
                                    </p:animEffect>
                                    <p:anim calcmode="lin" valueType="num">
                                      <p:cBhvr>
                                        <p:cTn id="25" dur="1000" fill="hold"/>
                                        <p:tgtEl>
                                          <p:spTgt spid="11266">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1126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1266">
                                            <p:txEl>
                                              <p:pRg st="5" end="5"/>
                                            </p:txEl>
                                          </p:spTgt>
                                        </p:tgtEl>
                                        <p:attrNameLst>
                                          <p:attrName>style.visibility</p:attrName>
                                        </p:attrNameLst>
                                      </p:cBhvr>
                                      <p:to>
                                        <p:strVal val="visible"/>
                                      </p:to>
                                    </p:set>
                                    <p:animEffect transition="in" filter="fade">
                                      <p:cBhvr>
                                        <p:cTn id="31" dur="1000"/>
                                        <p:tgtEl>
                                          <p:spTgt spid="11266">
                                            <p:txEl>
                                              <p:pRg st="5" end="5"/>
                                            </p:txEl>
                                          </p:spTgt>
                                        </p:tgtEl>
                                      </p:cBhvr>
                                    </p:animEffect>
                                    <p:anim calcmode="lin" valueType="num">
                                      <p:cBhvr>
                                        <p:cTn id="32" dur="1000" fill="hold"/>
                                        <p:tgtEl>
                                          <p:spTgt spid="11266">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11266">
                                            <p:txEl>
                                              <p:pRg st="5" end="5"/>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11266">
                                            <p:txEl>
                                              <p:pRg st="6" end="6"/>
                                            </p:txEl>
                                          </p:spTgt>
                                        </p:tgtEl>
                                        <p:attrNameLst>
                                          <p:attrName>style.visibility</p:attrName>
                                        </p:attrNameLst>
                                      </p:cBhvr>
                                      <p:to>
                                        <p:strVal val="visible"/>
                                      </p:to>
                                    </p:set>
                                    <p:animEffect transition="in" filter="fade">
                                      <p:cBhvr>
                                        <p:cTn id="36" dur="1000"/>
                                        <p:tgtEl>
                                          <p:spTgt spid="11266">
                                            <p:txEl>
                                              <p:pRg st="6" end="6"/>
                                            </p:txEl>
                                          </p:spTgt>
                                        </p:tgtEl>
                                      </p:cBhvr>
                                    </p:animEffect>
                                    <p:anim calcmode="lin" valueType="num">
                                      <p:cBhvr>
                                        <p:cTn id="37" dur="1000" fill="hold"/>
                                        <p:tgtEl>
                                          <p:spTgt spid="11266">
                                            <p:txEl>
                                              <p:pRg st="6" end="6"/>
                                            </p:txEl>
                                          </p:spTgt>
                                        </p:tgtEl>
                                        <p:attrNameLst>
                                          <p:attrName>ppt_x</p:attrName>
                                        </p:attrNameLst>
                                      </p:cBhvr>
                                      <p:tavLst>
                                        <p:tav tm="0">
                                          <p:val>
                                            <p:strVal val="#ppt_x"/>
                                          </p:val>
                                        </p:tav>
                                        <p:tav tm="100000">
                                          <p:val>
                                            <p:strVal val="#ppt_x"/>
                                          </p:val>
                                        </p:tav>
                                      </p:tavLst>
                                    </p:anim>
                                    <p:anim calcmode="lin" valueType="num">
                                      <p:cBhvr>
                                        <p:cTn id="38" dur="1000" fill="hold"/>
                                        <p:tgtEl>
                                          <p:spTgt spid="1126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EF485-14D1-FB0E-1665-1D13077C0E0B}"/>
            </a:ext>
          </a:extLst>
        </p:cNvPr>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8237E353-E83D-13A9-C6E1-9F502EBD2615}"/>
              </a:ext>
            </a:extLst>
          </p:cNvPr>
          <p:cNvSpPr>
            <a:spLocks noGrp="1"/>
          </p:cNvSpPr>
          <p:nvPr>
            <p:ph idx="1"/>
          </p:nvPr>
        </p:nvSpPr>
        <p:spPr>
          <a:xfrm>
            <a:off x="76200" y="15240"/>
            <a:ext cx="8763000" cy="6842760"/>
          </a:xfrm>
        </p:spPr>
        <p:txBody>
          <a:bodyPr/>
          <a:lstStyle/>
          <a:p>
            <a:pPr>
              <a:buFontTx/>
              <a:buNone/>
            </a:pPr>
            <a:r>
              <a:rPr lang="en-US" altLang="en-US" sz="4000" dirty="0">
                <a:solidFill>
                  <a:schemeClr val="accent3"/>
                </a:solidFill>
                <a:effectLst>
                  <a:outerShdw blurRad="38100" dist="38100" dir="2700000" algn="tl">
                    <a:srgbClr val="000000">
                      <a:alpha val="43137"/>
                    </a:srgbClr>
                  </a:outerShdw>
                </a:effectLst>
              </a:rPr>
              <a:t>The </a:t>
            </a:r>
            <a:r>
              <a:rPr lang="en-US" altLang="en-US" sz="4000" b="1" dirty="0">
                <a:solidFill>
                  <a:schemeClr val="accent3"/>
                </a:solidFill>
                <a:effectLst>
                  <a:outerShdw blurRad="38100" dist="38100" dir="2700000" algn="tl">
                    <a:srgbClr val="000000">
                      <a:alpha val="43137"/>
                    </a:srgbClr>
                  </a:outerShdw>
                </a:effectLst>
              </a:rPr>
              <a:t>Way of Destruction</a:t>
            </a:r>
            <a:r>
              <a:rPr lang="en-US" altLang="en-US" sz="4000" dirty="0">
                <a:solidFill>
                  <a:schemeClr val="accent3"/>
                </a:solidFill>
                <a:effectLst>
                  <a:outerShdw blurRad="38100" dist="38100" dir="2700000" algn="tl">
                    <a:srgbClr val="000000">
                      <a:alpha val="43137"/>
                    </a:srgbClr>
                  </a:outerShdw>
                </a:effectLst>
              </a:rPr>
              <a:t> includes:</a:t>
            </a:r>
          </a:p>
          <a:p>
            <a:pPr>
              <a:buFontTx/>
              <a:buNone/>
            </a:pPr>
            <a:r>
              <a:rPr lang="en-US" altLang="en-US" b="1" dirty="0">
                <a:solidFill>
                  <a:schemeClr val="accent3"/>
                </a:solidFill>
                <a:effectLst>
                  <a:outerShdw blurRad="38100" dist="38100" dir="2700000" algn="tl">
                    <a:srgbClr val="000000">
                      <a:alpha val="43137"/>
                    </a:srgbClr>
                  </a:outerShdw>
                </a:effectLst>
              </a:rPr>
              <a:t>7.  </a:t>
            </a:r>
            <a:r>
              <a:rPr lang="en-US" altLang="en-US" b="1" u="sng" dirty="0">
                <a:solidFill>
                  <a:schemeClr val="accent3"/>
                </a:solidFill>
                <a:effectLst>
                  <a:outerShdw blurRad="38100" dist="38100" dir="2700000" algn="tl">
                    <a:srgbClr val="000000">
                      <a:alpha val="43137"/>
                    </a:srgbClr>
                  </a:outerShdw>
                </a:effectLst>
              </a:rPr>
              <a:t>Choice</a:t>
            </a:r>
            <a:r>
              <a:rPr lang="en-US" altLang="en-US" b="1" dirty="0">
                <a:solidFill>
                  <a:schemeClr val="accent3"/>
                </a:solidFill>
                <a:effectLst>
                  <a:outerShdw blurRad="38100" dist="38100" dir="2700000" algn="tl">
                    <a:srgbClr val="000000">
                      <a:alpha val="43137"/>
                    </a:srgbClr>
                  </a:outerShdw>
                </a:effectLst>
              </a:rPr>
              <a:t>:  Choose not to walk this path!</a:t>
            </a:r>
          </a:p>
          <a:p>
            <a:pPr algn="ctr">
              <a:buFontTx/>
              <a:buNone/>
            </a:pPr>
            <a:endParaRPr lang="en-US" altLang="en-US" sz="2800" i="1" dirty="0">
              <a:solidFill>
                <a:schemeClr val="accent3"/>
              </a:solidFill>
              <a:effectLst>
                <a:outerShdw blurRad="38100" dist="38100" dir="2700000" algn="tl">
                  <a:srgbClr val="000000">
                    <a:alpha val="43137"/>
                  </a:srgbClr>
                </a:outerShdw>
              </a:effectLst>
            </a:endParaRPr>
          </a:p>
          <a:p>
            <a:pPr algn="ctr">
              <a:buFontTx/>
              <a:buNone/>
            </a:pPr>
            <a:r>
              <a:rPr lang="en-US" altLang="en-US" sz="2800" i="1" dirty="0">
                <a:solidFill>
                  <a:schemeClr val="accent3"/>
                </a:solidFill>
                <a:effectLst>
                  <a:outerShdw blurRad="38100" dist="38100" dir="2700000" algn="tl">
                    <a:srgbClr val="000000">
                      <a:alpha val="43137"/>
                    </a:srgbClr>
                  </a:outerShdw>
                </a:effectLst>
              </a:rPr>
              <a:t>“So this I say, and affirm together with the Lord, that you walk no longer just as the Gentiles also walk, in the futility of their mind, being darkened in their understanding, excluded from the life of God because of the ignorance that is in them, because of the hardness of their heart; and they, having become callous, have given themselves over to sensuality for the practice of every kind of impurity with greediness.” </a:t>
            </a:r>
            <a:r>
              <a:rPr lang="en-US" altLang="en-US" sz="2800" b="1" dirty="0">
                <a:solidFill>
                  <a:srgbClr val="FF0000"/>
                </a:solidFill>
                <a:effectLst>
                  <a:outerShdw blurRad="38100" dist="38100" dir="2700000" algn="tl">
                    <a:srgbClr val="000000">
                      <a:alpha val="43137"/>
                    </a:srgbClr>
                  </a:outerShdw>
                </a:effectLst>
              </a:rPr>
              <a:t>(Ephesians 4:17-19)</a:t>
            </a:r>
            <a:endParaRPr lang="en-US" altLang="en-US" sz="2800" b="1" i="1" dirty="0">
              <a:solidFill>
                <a:srgbClr val="FF0000"/>
              </a:solidFill>
              <a:effectLst>
                <a:outerShdw blurRad="38100" dist="38100" dir="2700000" algn="tl">
                  <a:srgbClr val="000000">
                    <a:alpha val="43137"/>
                  </a:srgbClr>
                </a:outerShdw>
              </a:effectLst>
            </a:endParaRPr>
          </a:p>
        </p:txBody>
      </p:sp>
      <p:sp>
        <p:nvSpPr>
          <p:cNvPr id="11267" name="Slide Number Placeholder 3">
            <a:extLst>
              <a:ext uri="{FF2B5EF4-FFF2-40B4-BE49-F238E27FC236}">
                <a16:creationId xmlns:a16="http://schemas.microsoft.com/office/drawing/2014/main" id="{88D79E7F-1BD2-E833-5485-8C2AFEE0FB49}"/>
              </a:ext>
            </a:extLst>
          </p:cNvPr>
          <p:cNvSpPr>
            <a:spLocks noGrp="1"/>
          </p:cNvSpPr>
          <p:nvPr>
            <p:ph type="sldNum" sz="quarter" idx="12"/>
          </p:nvPr>
        </p:nvSpPr>
        <p:spPr>
          <a:xfrm>
            <a:off x="6934200" y="6381750"/>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F49589C-9D70-486C-9993-5BD07382EAB7}" type="slidenum">
              <a:rPr lang="en-US" altLang="en-US"/>
              <a:pPr eaLnBrk="1" hangingPunct="1"/>
              <a:t>18</a:t>
            </a:fld>
            <a:endParaRPr lang="en-US" altLang="en-US" dirty="0"/>
          </a:p>
        </p:txBody>
      </p:sp>
    </p:spTree>
    <p:extLst>
      <p:ext uri="{BB962C8B-B14F-4D97-AF65-F5344CB8AC3E}">
        <p14:creationId xmlns:p14="http://schemas.microsoft.com/office/powerpoint/2010/main" val="2916464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animEffect transition="in" filter="fade">
                                      <p:cBhvr>
                                        <p:cTn id="7" dur="1000"/>
                                        <p:tgtEl>
                                          <p:spTgt spid="11266">
                                            <p:txEl>
                                              <p:pRg st="1" end="1"/>
                                            </p:txEl>
                                          </p:spTgt>
                                        </p:tgtEl>
                                      </p:cBhvr>
                                    </p:animEffect>
                                    <p:anim calcmode="lin" valueType="num">
                                      <p:cBhvr>
                                        <p:cTn id="8" dur="1000" fill="hold"/>
                                        <p:tgtEl>
                                          <p:spTgt spid="1126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26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266">
                                            <p:txEl>
                                              <p:pRg st="3" end="3"/>
                                            </p:txEl>
                                          </p:spTgt>
                                        </p:tgtEl>
                                        <p:attrNameLst>
                                          <p:attrName>style.visibility</p:attrName>
                                        </p:attrNameLst>
                                      </p:cBhvr>
                                      <p:to>
                                        <p:strVal val="visible"/>
                                      </p:to>
                                    </p:set>
                                    <p:animEffect transition="in" filter="fade">
                                      <p:cBhvr>
                                        <p:cTn id="14" dur="1000"/>
                                        <p:tgtEl>
                                          <p:spTgt spid="11266">
                                            <p:txEl>
                                              <p:pRg st="3" end="3"/>
                                            </p:txEl>
                                          </p:spTgt>
                                        </p:tgtEl>
                                      </p:cBhvr>
                                    </p:animEffect>
                                    <p:anim calcmode="lin" valueType="num">
                                      <p:cBhvr>
                                        <p:cTn id="15" dur="1000" fill="hold"/>
                                        <p:tgtEl>
                                          <p:spTgt spid="11266">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126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4EDA2-4E65-58CF-2171-6C0F0793BFC0}"/>
            </a:ext>
          </a:extLst>
        </p:cNvPr>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FDFD4DFA-2DCC-6CF3-8050-574FC242BAB4}"/>
              </a:ext>
            </a:extLst>
          </p:cNvPr>
          <p:cNvSpPr>
            <a:spLocks noGrp="1"/>
          </p:cNvSpPr>
          <p:nvPr>
            <p:ph idx="1"/>
          </p:nvPr>
        </p:nvSpPr>
        <p:spPr>
          <a:xfrm>
            <a:off x="76200" y="15240"/>
            <a:ext cx="8763000" cy="6842760"/>
          </a:xfrm>
        </p:spPr>
        <p:txBody>
          <a:bodyPr/>
          <a:lstStyle/>
          <a:p>
            <a:pPr>
              <a:buFontTx/>
              <a:buNone/>
            </a:pPr>
            <a:r>
              <a:rPr lang="en-US" altLang="en-US" sz="4000" dirty="0">
                <a:solidFill>
                  <a:schemeClr val="accent3"/>
                </a:solidFill>
                <a:effectLst>
                  <a:outerShdw blurRad="38100" dist="38100" dir="2700000" algn="tl">
                    <a:srgbClr val="000000">
                      <a:alpha val="43137"/>
                    </a:srgbClr>
                  </a:outerShdw>
                </a:effectLst>
              </a:rPr>
              <a:t>The </a:t>
            </a:r>
            <a:r>
              <a:rPr lang="en-US" altLang="en-US" sz="4000" b="1" dirty="0">
                <a:solidFill>
                  <a:schemeClr val="accent3"/>
                </a:solidFill>
                <a:effectLst>
                  <a:outerShdw blurRad="38100" dist="38100" dir="2700000" algn="tl">
                    <a:srgbClr val="000000">
                      <a:alpha val="43137"/>
                    </a:srgbClr>
                  </a:outerShdw>
                </a:effectLst>
              </a:rPr>
              <a:t>Way of Destruction</a:t>
            </a:r>
            <a:r>
              <a:rPr lang="en-US" altLang="en-US" sz="4000" dirty="0">
                <a:solidFill>
                  <a:schemeClr val="accent3"/>
                </a:solidFill>
                <a:effectLst>
                  <a:outerShdw blurRad="38100" dist="38100" dir="2700000" algn="tl">
                    <a:srgbClr val="000000">
                      <a:alpha val="43137"/>
                    </a:srgbClr>
                  </a:outerShdw>
                </a:effectLst>
              </a:rPr>
              <a:t> includes:</a:t>
            </a:r>
          </a:p>
          <a:p>
            <a:pPr>
              <a:buFontTx/>
              <a:buNone/>
            </a:pPr>
            <a:r>
              <a:rPr lang="en-US" altLang="en-US" b="1" dirty="0">
                <a:solidFill>
                  <a:schemeClr val="accent3"/>
                </a:solidFill>
                <a:effectLst>
                  <a:outerShdw blurRad="38100" dist="38100" dir="2700000" algn="tl">
                    <a:srgbClr val="000000">
                      <a:alpha val="43137"/>
                    </a:srgbClr>
                  </a:outerShdw>
                </a:effectLst>
              </a:rPr>
              <a:t>7.  </a:t>
            </a:r>
            <a:r>
              <a:rPr lang="en-US" altLang="en-US" b="1" u="sng" dirty="0">
                <a:solidFill>
                  <a:schemeClr val="accent3"/>
                </a:solidFill>
                <a:effectLst>
                  <a:outerShdw blurRad="38100" dist="38100" dir="2700000" algn="tl">
                    <a:srgbClr val="000000">
                      <a:alpha val="43137"/>
                    </a:srgbClr>
                  </a:outerShdw>
                </a:effectLst>
              </a:rPr>
              <a:t>Choice</a:t>
            </a:r>
            <a:r>
              <a:rPr lang="en-US" altLang="en-US" b="1" dirty="0">
                <a:solidFill>
                  <a:schemeClr val="accent3"/>
                </a:solidFill>
                <a:effectLst>
                  <a:outerShdw blurRad="38100" dist="38100" dir="2700000" algn="tl">
                    <a:srgbClr val="000000">
                      <a:alpha val="43137"/>
                    </a:srgbClr>
                  </a:outerShdw>
                </a:effectLst>
              </a:rPr>
              <a:t>:  Choose not to walk this path.</a:t>
            </a:r>
          </a:p>
          <a:p>
            <a:pPr algn="ctr">
              <a:buFontTx/>
              <a:buNone/>
            </a:pPr>
            <a:endParaRPr lang="en-US" altLang="en-US" sz="2800" i="1" dirty="0">
              <a:solidFill>
                <a:schemeClr val="accent3"/>
              </a:solidFill>
              <a:effectLst>
                <a:outerShdw blurRad="38100" dist="38100" dir="2700000" algn="tl">
                  <a:srgbClr val="000000">
                    <a:alpha val="43137"/>
                  </a:srgbClr>
                </a:outerShdw>
              </a:effectLst>
            </a:endParaRPr>
          </a:p>
          <a:p>
            <a:pPr algn="ctr">
              <a:buFontTx/>
              <a:buNone/>
            </a:pPr>
            <a:r>
              <a:rPr lang="en-US" altLang="en-US" sz="2800" i="1" dirty="0">
                <a:solidFill>
                  <a:schemeClr val="accent3"/>
                </a:solidFill>
                <a:effectLst>
                  <a:outerShdw blurRad="38100" dist="38100" dir="2700000" algn="tl">
                    <a:srgbClr val="000000">
                      <a:alpha val="43137"/>
                    </a:srgbClr>
                  </a:outerShdw>
                </a:effectLst>
              </a:rPr>
              <a:t>“But you did not learn Christ in this way, if indeed you have heard Him and have been taught in Him, just as truth is in Jesus, that, in reference to your former manner of life, you lay aside the old self, which is being corrupted in accordance with the lusts of deceit, and that you be renewed in the spirit of your mind, and put on the new self, which in the likeness of God has been created in righteousness and holiness of the truth.” </a:t>
            </a:r>
            <a:r>
              <a:rPr lang="en-US" altLang="en-US" sz="2800" b="1" dirty="0">
                <a:solidFill>
                  <a:srgbClr val="FF0000"/>
                </a:solidFill>
                <a:effectLst>
                  <a:outerShdw blurRad="38100" dist="38100" dir="2700000" algn="tl">
                    <a:srgbClr val="000000">
                      <a:alpha val="43137"/>
                    </a:srgbClr>
                  </a:outerShdw>
                </a:effectLst>
              </a:rPr>
              <a:t>(Ephesians 4:20-24)</a:t>
            </a:r>
            <a:endParaRPr lang="en-US" altLang="en-US" sz="2800" b="1" i="1" dirty="0">
              <a:solidFill>
                <a:srgbClr val="FF0000"/>
              </a:solidFill>
              <a:effectLst>
                <a:outerShdw blurRad="38100" dist="38100" dir="2700000" algn="tl">
                  <a:srgbClr val="000000">
                    <a:alpha val="43137"/>
                  </a:srgbClr>
                </a:outerShdw>
              </a:effectLst>
            </a:endParaRPr>
          </a:p>
        </p:txBody>
      </p:sp>
      <p:sp>
        <p:nvSpPr>
          <p:cNvPr id="11267" name="Slide Number Placeholder 3">
            <a:extLst>
              <a:ext uri="{FF2B5EF4-FFF2-40B4-BE49-F238E27FC236}">
                <a16:creationId xmlns:a16="http://schemas.microsoft.com/office/drawing/2014/main" id="{B5FE2CA8-1C62-E9B2-88D7-EA359174B29B}"/>
              </a:ext>
            </a:extLst>
          </p:cNvPr>
          <p:cNvSpPr>
            <a:spLocks noGrp="1"/>
          </p:cNvSpPr>
          <p:nvPr>
            <p:ph type="sldNum" sz="quarter" idx="12"/>
          </p:nvPr>
        </p:nvSpPr>
        <p:spPr>
          <a:xfrm>
            <a:off x="6934200" y="6381750"/>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F49589C-9D70-486C-9993-5BD07382EAB7}" type="slidenum">
              <a:rPr lang="en-US" altLang="en-US"/>
              <a:pPr eaLnBrk="1" hangingPunct="1"/>
              <a:t>19</a:t>
            </a:fld>
            <a:endParaRPr lang="en-US" altLang="en-US" dirty="0"/>
          </a:p>
        </p:txBody>
      </p:sp>
    </p:spTree>
    <p:extLst>
      <p:ext uri="{BB962C8B-B14F-4D97-AF65-F5344CB8AC3E}">
        <p14:creationId xmlns:p14="http://schemas.microsoft.com/office/powerpoint/2010/main" val="2163279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4">
            <a:extLst>
              <a:ext uri="{FF2B5EF4-FFF2-40B4-BE49-F238E27FC236}">
                <a16:creationId xmlns:a16="http://schemas.microsoft.com/office/drawing/2014/main" id="{A460493D-FDFA-E542-342B-3CBEF3336E9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3144189-2270-479B-AB8C-CADDB7AFA4F9}" type="slidenum">
              <a:rPr lang="en-US" altLang="en-US"/>
              <a:pPr eaLnBrk="1" hangingPunct="1"/>
              <a:t>2</a:t>
            </a:fld>
            <a:endParaRPr lang="en-US" altLang="en-US"/>
          </a:p>
        </p:txBody>
      </p:sp>
      <p:sp>
        <p:nvSpPr>
          <p:cNvPr id="4098" name="Rectangle 2">
            <a:extLst>
              <a:ext uri="{FF2B5EF4-FFF2-40B4-BE49-F238E27FC236}">
                <a16:creationId xmlns:a16="http://schemas.microsoft.com/office/drawing/2014/main" id="{3A6B86DD-325A-D0AB-16DA-60580ED8FE97}"/>
              </a:ext>
            </a:extLst>
          </p:cNvPr>
          <p:cNvSpPr>
            <a:spLocks noGrp="1" noChangeArrowheads="1"/>
          </p:cNvSpPr>
          <p:nvPr>
            <p:ph type="title"/>
          </p:nvPr>
        </p:nvSpPr>
        <p:spPr>
          <a:xfrm>
            <a:off x="0" y="0"/>
            <a:ext cx="9144000" cy="1143000"/>
          </a:xfrm>
          <a:solidFill>
            <a:srgbClr val="00B0F0"/>
          </a:solidFill>
        </p:spPr>
        <p:txBody>
          <a:bodyPr/>
          <a:lstStyle/>
          <a:p>
            <a:pPr eaLnBrk="1" hangingPunct="1">
              <a:defRPr/>
            </a:pPr>
            <a:r>
              <a:rPr lang="en-US" sz="4800" b="1" dirty="0">
                <a:solidFill>
                  <a:schemeClr val="accent1"/>
                </a:solidFill>
                <a:effectLst>
                  <a:outerShdw blurRad="38100" dist="38100" dir="2700000" algn="tl">
                    <a:srgbClr val="000000"/>
                  </a:outerShdw>
                </a:effectLst>
                <a:latin typeface="Lucida Sans" pitchFamily="34" charset="0"/>
              </a:rPr>
              <a:t>Crossroads Of Our Lives</a:t>
            </a:r>
          </a:p>
        </p:txBody>
      </p:sp>
      <p:sp>
        <p:nvSpPr>
          <p:cNvPr id="4106" name="Text Box 10">
            <a:extLst>
              <a:ext uri="{FF2B5EF4-FFF2-40B4-BE49-F238E27FC236}">
                <a16:creationId xmlns:a16="http://schemas.microsoft.com/office/drawing/2014/main" id="{D493B22A-C61D-8935-7896-F29FAB1294CD}"/>
              </a:ext>
            </a:extLst>
          </p:cNvPr>
          <p:cNvSpPr txBox="1">
            <a:spLocks noChangeArrowheads="1"/>
          </p:cNvSpPr>
          <p:nvPr/>
        </p:nvSpPr>
        <p:spPr bwMode="auto">
          <a:xfrm>
            <a:off x="381000" y="2133600"/>
            <a:ext cx="8382000" cy="2862322"/>
          </a:xfrm>
          <a:prstGeom prst="rect">
            <a:avLst/>
          </a:prstGeom>
          <a:noFill/>
          <a:ln w="9525">
            <a:noFill/>
            <a:miter lim="800000"/>
            <a:headEnd/>
            <a:tailEnd/>
          </a:ln>
          <a:effectLst/>
        </p:spPr>
        <p:txBody>
          <a:bodyPr>
            <a:spAutoFit/>
          </a:bodyPr>
          <a:lstStyle/>
          <a:p>
            <a:pPr algn="ctr">
              <a:defRPr/>
            </a:pPr>
            <a:r>
              <a:rPr lang="en-US" sz="3600" b="1" i="1" dirty="0">
                <a:solidFill>
                  <a:schemeClr val="bg1"/>
                </a:solidFill>
                <a:effectLst>
                  <a:outerShdw blurRad="38100" dist="38100" dir="2700000" algn="tl">
                    <a:srgbClr val="000000"/>
                  </a:outerShdw>
                </a:effectLst>
                <a:latin typeface="+mn-lt"/>
                <a:cs typeface="Arial" charset="0"/>
              </a:rPr>
              <a:t>“Make me know Your ways, O Lord; Teach me Your paths. Lead me in Your truth and teach me, for You are the God of my salvation; for You I wait all the day.”</a:t>
            </a:r>
            <a:r>
              <a:rPr lang="en-US" sz="3600" b="1" dirty="0">
                <a:solidFill>
                  <a:srgbClr val="FF0000"/>
                </a:solidFill>
                <a:effectLst>
                  <a:outerShdw blurRad="38100" dist="38100" dir="2700000" algn="tl">
                    <a:srgbClr val="000000"/>
                  </a:outerShdw>
                </a:effectLst>
                <a:latin typeface="+mn-lt"/>
                <a:cs typeface="Arial" charset="0"/>
              </a:rPr>
              <a:t> (Psalm 25:4-5)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a:extLst>
              <a:ext uri="{FF2B5EF4-FFF2-40B4-BE49-F238E27FC236}">
                <a16:creationId xmlns:a16="http://schemas.microsoft.com/office/drawing/2014/main" id="{9B722B8F-39AA-C003-B499-A4EA5D5359E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C8120AD-58F8-4663-A937-196A8B0AE877}" type="slidenum">
              <a:rPr lang="en-US" altLang="en-US"/>
              <a:pPr eaLnBrk="1" hangingPunct="1"/>
              <a:t>20</a:t>
            </a:fld>
            <a:endParaRPr lang="en-US" altLang="en-US"/>
          </a:p>
        </p:txBody>
      </p:sp>
      <p:sp>
        <p:nvSpPr>
          <p:cNvPr id="5" name="Rectangle 6">
            <a:extLst>
              <a:ext uri="{FF2B5EF4-FFF2-40B4-BE49-F238E27FC236}">
                <a16:creationId xmlns:a16="http://schemas.microsoft.com/office/drawing/2014/main" id="{66B1F6BC-9848-AB1C-43A0-7CEAD3D088DD}"/>
              </a:ext>
            </a:extLst>
          </p:cNvPr>
          <p:cNvSpPr>
            <a:spLocks noGrp="1" noChangeArrowheads="1"/>
          </p:cNvSpPr>
          <p:nvPr>
            <p:ph type="title"/>
          </p:nvPr>
        </p:nvSpPr>
        <p:spPr>
          <a:solidFill>
            <a:srgbClr val="00B0F0"/>
          </a:solidFill>
        </p:spPr>
        <p:txBody>
          <a:bodyPr/>
          <a:lstStyle/>
          <a:p>
            <a:pPr eaLnBrk="1" hangingPunct="1">
              <a:defRPr/>
            </a:pPr>
            <a:r>
              <a:rPr lang="en-US" sz="4800" b="1" dirty="0">
                <a:solidFill>
                  <a:schemeClr val="accent1"/>
                </a:solidFill>
                <a:effectLst>
                  <a:outerShdw blurRad="38100" dist="38100" dir="2700000" algn="tl">
                    <a:srgbClr val="000000"/>
                  </a:outerShdw>
                </a:effectLst>
                <a:latin typeface="Lucida Sans" pitchFamily="34" charset="0"/>
              </a:rPr>
              <a:t>Crossroads Of Our Lives</a:t>
            </a:r>
          </a:p>
        </p:txBody>
      </p:sp>
      <p:sp>
        <p:nvSpPr>
          <p:cNvPr id="12292" name="Content Placeholder 7">
            <a:extLst>
              <a:ext uri="{FF2B5EF4-FFF2-40B4-BE49-F238E27FC236}">
                <a16:creationId xmlns:a16="http://schemas.microsoft.com/office/drawing/2014/main" id="{04CCEC6F-67B0-5AA5-A8B7-08E2BFBCC551}"/>
              </a:ext>
            </a:extLst>
          </p:cNvPr>
          <p:cNvSpPr>
            <a:spLocks noGrp="1"/>
          </p:cNvSpPr>
          <p:nvPr>
            <p:ph idx="1"/>
          </p:nvPr>
        </p:nvSpPr>
        <p:spPr>
          <a:xfrm>
            <a:off x="228600" y="1600200"/>
            <a:ext cx="8839200" cy="4495800"/>
          </a:xfrm>
        </p:spPr>
        <p:txBody>
          <a:bodyPr/>
          <a:lstStyle/>
          <a:p>
            <a:pPr>
              <a:buFontTx/>
              <a:buNone/>
            </a:pPr>
            <a:r>
              <a:rPr lang="en-US" altLang="en-US" sz="3600" b="1" dirty="0">
                <a:solidFill>
                  <a:schemeClr val="accent3"/>
                </a:solidFill>
                <a:effectLst>
                  <a:outerShdw blurRad="38100" dist="38100" dir="2700000" algn="tl">
                    <a:srgbClr val="000000">
                      <a:alpha val="43137"/>
                    </a:srgbClr>
                  </a:outerShdw>
                </a:effectLst>
              </a:rPr>
              <a:t>Will You Obey The Gospel And Become A Christian?</a:t>
            </a:r>
          </a:p>
          <a:p>
            <a:pPr algn="ctr">
              <a:buFontTx/>
              <a:buNone/>
            </a:pPr>
            <a:r>
              <a:rPr lang="en-US" altLang="en-US" sz="3600" b="1" i="1" dirty="0">
                <a:solidFill>
                  <a:schemeClr val="accent3"/>
                </a:solidFill>
                <a:effectLst>
                  <a:outerShdw blurRad="38100" dist="38100" dir="2700000" algn="tl">
                    <a:srgbClr val="000000">
                      <a:alpha val="43137"/>
                    </a:srgbClr>
                  </a:outerShdw>
                </a:effectLst>
              </a:rPr>
              <a:t>“… for He says, ‘</a:t>
            </a:r>
            <a:r>
              <a:rPr lang="en-US" altLang="en-US" sz="3600" b="1" i="1" cap="small" dirty="0">
                <a:solidFill>
                  <a:schemeClr val="accent3"/>
                </a:solidFill>
                <a:effectLst>
                  <a:outerShdw blurRad="38100" dist="38100" dir="2700000" algn="tl">
                    <a:srgbClr val="000000">
                      <a:alpha val="43137"/>
                    </a:srgbClr>
                  </a:outerShdw>
                </a:effectLst>
              </a:rPr>
              <a:t>At the acceptable time I listened to you, and on the day of salvation I helped you</a:t>
            </a:r>
            <a:r>
              <a:rPr lang="en-US" altLang="en-US" sz="3600" b="1" i="1" dirty="0">
                <a:solidFill>
                  <a:schemeClr val="accent3"/>
                </a:solidFill>
                <a:effectLst>
                  <a:outerShdw blurRad="38100" dist="38100" dir="2700000" algn="tl">
                    <a:srgbClr val="000000">
                      <a:alpha val="43137"/>
                    </a:srgbClr>
                  </a:outerShdw>
                </a:effectLst>
              </a:rPr>
              <a:t>.’ Behold, now is ‘</a:t>
            </a:r>
            <a:r>
              <a:rPr lang="en-US" altLang="en-US" sz="3600" b="1" i="1" cap="small" dirty="0">
                <a:solidFill>
                  <a:schemeClr val="accent3"/>
                </a:solidFill>
                <a:effectLst>
                  <a:outerShdw blurRad="38100" dist="38100" dir="2700000" algn="tl">
                    <a:srgbClr val="000000">
                      <a:alpha val="43137"/>
                    </a:srgbClr>
                  </a:outerShdw>
                </a:effectLst>
              </a:rPr>
              <a:t>the acceptable time</a:t>
            </a:r>
            <a:r>
              <a:rPr lang="en-US" altLang="en-US" sz="3600" b="1" i="1" dirty="0">
                <a:solidFill>
                  <a:schemeClr val="accent3"/>
                </a:solidFill>
                <a:effectLst>
                  <a:outerShdw blurRad="38100" dist="38100" dir="2700000" algn="tl">
                    <a:srgbClr val="000000">
                      <a:alpha val="43137"/>
                    </a:srgbClr>
                  </a:outerShdw>
                </a:effectLst>
              </a:rPr>
              <a:t>,’ behold, now is ‘</a:t>
            </a:r>
            <a:r>
              <a:rPr lang="en-US" altLang="en-US" sz="3600" b="1" i="1" cap="small" dirty="0">
                <a:solidFill>
                  <a:schemeClr val="accent3"/>
                </a:solidFill>
                <a:effectLst>
                  <a:outerShdw blurRad="38100" dist="38100" dir="2700000" algn="tl">
                    <a:srgbClr val="000000">
                      <a:alpha val="43137"/>
                    </a:srgbClr>
                  </a:outerShdw>
                </a:effectLst>
              </a:rPr>
              <a:t>the day of salvation</a:t>
            </a:r>
            <a:r>
              <a:rPr lang="en-US" altLang="en-US" sz="3600" b="1" i="1" dirty="0">
                <a:solidFill>
                  <a:schemeClr val="accent3"/>
                </a:solidFill>
                <a:effectLst>
                  <a:outerShdw blurRad="38100" dist="38100" dir="2700000" algn="tl">
                    <a:srgbClr val="000000">
                      <a:alpha val="43137"/>
                    </a:srgbClr>
                  </a:outerShdw>
                </a:effectLst>
              </a:rPr>
              <a:t>’ …”</a:t>
            </a:r>
            <a:br>
              <a:rPr lang="en-US" altLang="en-US" sz="3600" b="1" dirty="0">
                <a:solidFill>
                  <a:schemeClr val="accent3"/>
                </a:solidFill>
                <a:effectLst>
                  <a:outerShdw blurRad="38100" dist="38100" dir="2700000" algn="tl">
                    <a:srgbClr val="000000">
                      <a:alpha val="43137"/>
                    </a:srgbClr>
                  </a:outerShdw>
                </a:effectLst>
              </a:rPr>
            </a:br>
            <a:r>
              <a:rPr lang="en-US" altLang="en-US" sz="3600" b="1" dirty="0">
                <a:solidFill>
                  <a:srgbClr val="FF0000"/>
                </a:solidFill>
                <a:effectLst>
                  <a:outerShdw blurRad="38100" dist="38100" dir="2700000" algn="tl">
                    <a:srgbClr val="000000">
                      <a:alpha val="43137"/>
                    </a:srgbClr>
                  </a:outerShdw>
                </a:effectLst>
              </a:rPr>
              <a:t>(2 Corinthians 6:2)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2">
                                            <p:txEl>
                                              <p:pRg st="0" end="0"/>
                                            </p:txEl>
                                          </p:spTgt>
                                        </p:tgtEl>
                                        <p:attrNameLst>
                                          <p:attrName>style.visibility</p:attrName>
                                        </p:attrNameLst>
                                      </p:cBhvr>
                                      <p:to>
                                        <p:strVal val="visible"/>
                                      </p:to>
                                    </p:set>
                                    <p:animEffect transition="in" filter="fade">
                                      <p:cBhvr>
                                        <p:cTn id="7" dur="1000"/>
                                        <p:tgtEl>
                                          <p:spTgt spid="12292">
                                            <p:txEl>
                                              <p:pRg st="0" end="0"/>
                                            </p:txEl>
                                          </p:spTgt>
                                        </p:tgtEl>
                                      </p:cBhvr>
                                    </p:animEffect>
                                    <p:anim calcmode="lin" valueType="num">
                                      <p:cBhvr>
                                        <p:cTn id="8" dur="1000" fill="hold"/>
                                        <p:tgtEl>
                                          <p:spTgt spid="1229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9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292">
                                            <p:txEl>
                                              <p:pRg st="1" end="1"/>
                                            </p:txEl>
                                          </p:spTgt>
                                        </p:tgtEl>
                                        <p:attrNameLst>
                                          <p:attrName>style.visibility</p:attrName>
                                        </p:attrNameLst>
                                      </p:cBhvr>
                                      <p:to>
                                        <p:strVal val="visible"/>
                                      </p:to>
                                    </p:set>
                                    <p:animEffect transition="in" filter="fade">
                                      <p:cBhvr>
                                        <p:cTn id="14" dur="1000"/>
                                        <p:tgtEl>
                                          <p:spTgt spid="12292">
                                            <p:txEl>
                                              <p:pRg st="1" end="1"/>
                                            </p:txEl>
                                          </p:spTgt>
                                        </p:tgtEl>
                                      </p:cBhvr>
                                    </p:animEffect>
                                    <p:anim calcmode="lin" valueType="num">
                                      <p:cBhvr>
                                        <p:cTn id="15" dur="1000" fill="hold"/>
                                        <p:tgtEl>
                                          <p:spTgt spid="1229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229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084F3-D49D-BE4D-2169-4DD2F022F96D}"/>
            </a:ext>
          </a:extLst>
        </p:cNvPr>
        <p:cNvGrpSpPr/>
        <p:nvPr/>
      </p:nvGrpSpPr>
      <p:grpSpPr>
        <a:xfrm>
          <a:off x="0" y="0"/>
          <a:ext cx="0" cy="0"/>
          <a:chOff x="0" y="0"/>
          <a:chExt cx="0" cy="0"/>
        </a:xfrm>
      </p:grpSpPr>
      <p:sp>
        <p:nvSpPr>
          <p:cNvPr id="12290" name="Slide Number Placeholder 3">
            <a:extLst>
              <a:ext uri="{FF2B5EF4-FFF2-40B4-BE49-F238E27FC236}">
                <a16:creationId xmlns:a16="http://schemas.microsoft.com/office/drawing/2014/main" id="{466E8BDB-1E7E-CD29-C946-541C6AF4974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C8120AD-58F8-4663-A937-196A8B0AE877}" type="slidenum">
              <a:rPr lang="en-US" altLang="en-US"/>
              <a:pPr eaLnBrk="1" hangingPunct="1"/>
              <a:t>21</a:t>
            </a:fld>
            <a:endParaRPr lang="en-US" altLang="en-US"/>
          </a:p>
        </p:txBody>
      </p:sp>
      <p:sp>
        <p:nvSpPr>
          <p:cNvPr id="5" name="Rectangle 6">
            <a:extLst>
              <a:ext uri="{FF2B5EF4-FFF2-40B4-BE49-F238E27FC236}">
                <a16:creationId xmlns:a16="http://schemas.microsoft.com/office/drawing/2014/main" id="{5F31F1A9-4E87-D575-201B-021CECB8A821}"/>
              </a:ext>
            </a:extLst>
          </p:cNvPr>
          <p:cNvSpPr>
            <a:spLocks noGrp="1" noChangeArrowheads="1"/>
          </p:cNvSpPr>
          <p:nvPr>
            <p:ph type="title"/>
          </p:nvPr>
        </p:nvSpPr>
        <p:spPr>
          <a:solidFill>
            <a:srgbClr val="00B0F0"/>
          </a:solidFill>
        </p:spPr>
        <p:txBody>
          <a:bodyPr/>
          <a:lstStyle/>
          <a:p>
            <a:pPr eaLnBrk="1" hangingPunct="1">
              <a:defRPr/>
            </a:pPr>
            <a:r>
              <a:rPr lang="en-US" sz="4800" b="1" dirty="0">
                <a:solidFill>
                  <a:schemeClr val="accent1"/>
                </a:solidFill>
                <a:effectLst>
                  <a:outerShdw blurRad="38100" dist="38100" dir="2700000" algn="tl">
                    <a:srgbClr val="000000"/>
                  </a:outerShdw>
                </a:effectLst>
                <a:latin typeface="Lucida Sans" pitchFamily="34" charset="0"/>
              </a:rPr>
              <a:t>Crossroads Of Our Lives</a:t>
            </a:r>
          </a:p>
        </p:txBody>
      </p:sp>
      <p:sp>
        <p:nvSpPr>
          <p:cNvPr id="12292" name="Content Placeholder 7">
            <a:extLst>
              <a:ext uri="{FF2B5EF4-FFF2-40B4-BE49-F238E27FC236}">
                <a16:creationId xmlns:a16="http://schemas.microsoft.com/office/drawing/2014/main" id="{AEF7C03C-255D-E82B-F2B8-6FBA6A54DF20}"/>
              </a:ext>
            </a:extLst>
          </p:cNvPr>
          <p:cNvSpPr>
            <a:spLocks noGrp="1"/>
          </p:cNvSpPr>
          <p:nvPr>
            <p:ph idx="1"/>
          </p:nvPr>
        </p:nvSpPr>
        <p:spPr>
          <a:xfrm>
            <a:off x="152400" y="1417638"/>
            <a:ext cx="8686800" cy="5440362"/>
          </a:xfrm>
        </p:spPr>
        <p:txBody>
          <a:bodyPr/>
          <a:lstStyle/>
          <a:p>
            <a:pPr>
              <a:buFontTx/>
              <a:buNone/>
            </a:pPr>
            <a:r>
              <a:rPr lang="en-US" altLang="en-US" sz="3600" dirty="0">
                <a:solidFill>
                  <a:schemeClr val="accent3"/>
                </a:solidFill>
                <a:effectLst>
                  <a:outerShdw blurRad="38100" dist="38100" dir="2700000" algn="tl">
                    <a:srgbClr val="000000">
                      <a:alpha val="43137"/>
                    </a:srgbClr>
                  </a:outerShdw>
                </a:effectLst>
              </a:rPr>
              <a:t>Which path will you take?</a:t>
            </a:r>
            <a:br>
              <a:rPr lang="en-US" altLang="en-US" sz="3600" dirty="0">
                <a:solidFill>
                  <a:schemeClr val="accent3"/>
                </a:solidFill>
                <a:effectLst>
                  <a:outerShdw blurRad="38100" dist="38100" dir="2700000" algn="tl">
                    <a:srgbClr val="000000">
                      <a:alpha val="43137"/>
                    </a:srgbClr>
                  </a:outerShdw>
                </a:effectLst>
              </a:rPr>
            </a:br>
            <a:r>
              <a:rPr lang="en-US" altLang="en-US" sz="3600" dirty="0">
                <a:solidFill>
                  <a:schemeClr val="accent3"/>
                </a:solidFill>
                <a:effectLst>
                  <a:outerShdw blurRad="38100" dist="38100" dir="2700000" algn="tl">
                    <a:srgbClr val="000000">
                      <a:alpha val="43137"/>
                    </a:srgbClr>
                  </a:outerShdw>
                </a:effectLst>
              </a:rPr>
              <a:t>The Narrow Way:</a:t>
            </a:r>
          </a:p>
          <a:p>
            <a:pPr algn="ctr">
              <a:buFontTx/>
              <a:buNone/>
            </a:pPr>
            <a:r>
              <a:rPr lang="en-US" altLang="en-US" sz="2800" i="1" dirty="0">
                <a:solidFill>
                  <a:schemeClr val="accent3"/>
                </a:solidFill>
                <a:effectLst>
                  <a:outerShdw blurRad="38100" dist="38100" dir="2700000" algn="tl">
                    <a:srgbClr val="000000">
                      <a:alpha val="43137"/>
                    </a:srgbClr>
                  </a:outerShdw>
                </a:effectLst>
              </a:rPr>
              <a:t>“‘Therefore let all the house of Israel know for certain that God has made Him both Lord and Christ – this Jesus whom you crucified.’ Now when they heard this, they were pierced to the heart, and said to Peter and the rest of the apostles, ‘Brethren, what shall we do?’ Peter said to them, ‘Repent, and each of you be baptized in the name of Jesus Christ for the forgiveness of your sins; and you will receive the gift of the Holy Spirit.’” </a:t>
            </a:r>
            <a:r>
              <a:rPr lang="en-US" altLang="en-US" sz="2800" b="1" dirty="0">
                <a:solidFill>
                  <a:srgbClr val="FF0000"/>
                </a:solidFill>
                <a:effectLst>
                  <a:outerShdw blurRad="38100" dist="38100" dir="2700000" algn="tl">
                    <a:srgbClr val="000000">
                      <a:alpha val="43137"/>
                    </a:srgbClr>
                  </a:outerShdw>
                </a:effectLst>
              </a:rPr>
              <a:t>(Acts 2:36-38)</a:t>
            </a:r>
          </a:p>
        </p:txBody>
      </p:sp>
    </p:spTree>
    <p:extLst>
      <p:ext uri="{BB962C8B-B14F-4D97-AF65-F5344CB8AC3E}">
        <p14:creationId xmlns:p14="http://schemas.microsoft.com/office/powerpoint/2010/main" val="464781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2">
                                            <p:txEl>
                                              <p:pRg st="0" end="0"/>
                                            </p:txEl>
                                          </p:spTgt>
                                        </p:tgtEl>
                                        <p:attrNameLst>
                                          <p:attrName>style.visibility</p:attrName>
                                        </p:attrNameLst>
                                      </p:cBhvr>
                                      <p:to>
                                        <p:strVal val="visible"/>
                                      </p:to>
                                    </p:set>
                                    <p:animEffect transition="in" filter="fade">
                                      <p:cBhvr>
                                        <p:cTn id="7" dur="1000"/>
                                        <p:tgtEl>
                                          <p:spTgt spid="12292">
                                            <p:txEl>
                                              <p:pRg st="0" end="0"/>
                                            </p:txEl>
                                          </p:spTgt>
                                        </p:tgtEl>
                                      </p:cBhvr>
                                    </p:animEffect>
                                    <p:anim calcmode="lin" valueType="num">
                                      <p:cBhvr>
                                        <p:cTn id="8" dur="1000" fill="hold"/>
                                        <p:tgtEl>
                                          <p:spTgt spid="1229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9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292">
                                            <p:txEl>
                                              <p:pRg st="1" end="1"/>
                                            </p:txEl>
                                          </p:spTgt>
                                        </p:tgtEl>
                                        <p:attrNameLst>
                                          <p:attrName>style.visibility</p:attrName>
                                        </p:attrNameLst>
                                      </p:cBhvr>
                                      <p:to>
                                        <p:strVal val="visible"/>
                                      </p:to>
                                    </p:set>
                                    <p:animEffect transition="in" filter="fade">
                                      <p:cBhvr>
                                        <p:cTn id="14" dur="1000"/>
                                        <p:tgtEl>
                                          <p:spTgt spid="12292">
                                            <p:txEl>
                                              <p:pRg st="1" end="1"/>
                                            </p:txEl>
                                          </p:spTgt>
                                        </p:tgtEl>
                                      </p:cBhvr>
                                    </p:animEffect>
                                    <p:anim calcmode="lin" valueType="num">
                                      <p:cBhvr>
                                        <p:cTn id="15" dur="1000" fill="hold"/>
                                        <p:tgtEl>
                                          <p:spTgt spid="1229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229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E8B-AF28-D4D5-9A3A-F610F1EADA72}"/>
            </a:ext>
          </a:extLst>
        </p:cNvPr>
        <p:cNvGrpSpPr/>
        <p:nvPr/>
      </p:nvGrpSpPr>
      <p:grpSpPr>
        <a:xfrm>
          <a:off x="0" y="0"/>
          <a:ext cx="0" cy="0"/>
          <a:chOff x="0" y="0"/>
          <a:chExt cx="0" cy="0"/>
        </a:xfrm>
      </p:grpSpPr>
      <p:sp>
        <p:nvSpPr>
          <p:cNvPr id="12290" name="Slide Number Placeholder 3">
            <a:extLst>
              <a:ext uri="{FF2B5EF4-FFF2-40B4-BE49-F238E27FC236}">
                <a16:creationId xmlns:a16="http://schemas.microsoft.com/office/drawing/2014/main" id="{28A69A82-C19C-E381-4512-E6E7D41FD23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C8120AD-58F8-4663-A937-196A8B0AE877}" type="slidenum">
              <a:rPr lang="en-US" altLang="en-US"/>
              <a:pPr eaLnBrk="1" hangingPunct="1"/>
              <a:t>22</a:t>
            </a:fld>
            <a:endParaRPr lang="en-US" altLang="en-US"/>
          </a:p>
        </p:txBody>
      </p:sp>
      <p:sp>
        <p:nvSpPr>
          <p:cNvPr id="5" name="Rectangle 6">
            <a:extLst>
              <a:ext uri="{FF2B5EF4-FFF2-40B4-BE49-F238E27FC236}">
                <a16:creationId xmlns:a16="http://schemas.microsoft.com/office/drawing/2014/main" id="{3CFEA401-B6C1-09A5-CFC5-4A8E3E89C003}"/>
              </a:ext>
            </a:extLst>
          </p:cNvPr>
          <p:cNvSpPr>
            <a:spLocks noGrp="1" noChangeArrowheads="1"/>
          </p:cNvSpPr>
          <p:nvPr>
            <p:ph type="title"/>
          </p:nvPr>
        </p:nvSpPr>
        <p:spPr>
          <a:solidFill>
            <a:srgbClr val="00B0F0"/>
          </a:solidFill>
        </p:spPr>
        <p:txBody>
          <a:bodyPr/>
          <a:lstStyle/>
          <a:p>
            <a:pPr eaLnBrk="1" hangingPunct="1">
              <a:defRPr/>
            </a:pPr>
            <a:r>
              <a:rPr lang="en-US" sz="4800" b="1" dirty="0">
                <a:solidFill>
                  <a:schemeClr val="accent1"/>
                </a:solidFill>
                <a:effectLst>
                  <a:outerShdw blurRad="38100" dist="38100" dir="2700000" algn="tl">
                    <a:srgbClr val="000000"/>
                  </a:outerShdw>
                </a:effectLst>
                <a:latin typeface="Lucida Sans" pitchFamily="34" charset="0"/>
              </a:rPr>
              <a:t>Crossroads Of Our Lives</a:t>
            </a:r>
          </a:p>
        </p:txBody>
      </p:sp>
      <p:sp>
        <p:nvSpPr>
          <p:cNvPr id="12292" name="Content Placeholder 7">
            <a:extLst>
              <a:ext uri="{FF2B5EF4-FFF2-40B4-BE49-F238E27FC236}">
                <a16:creationId xmlns:a16="http://schemas.microsoft.com/office/drawing/2014/main" id="{17523E8A-1A9A-347E-1E6B-85D48F513BD3}"/>
              </a:ext>
            </a:extLst>
          </p:cNvPr>
          <p:cNvSpPr>
            <a:spLocks noGrp="1"/>
          </p:cNvSpPr>
          <p:nvPr>
            <p:ph idx="1"/>
          </p:nvPr>
        </p:nvSpPr>
        <p:spPr>
          <a:xfrm>
            <a:off x="152400" y="1524000"/>
            <a:ext cx="8686800" cy="4495800"/>
          </a:xfrm>
        </p:spPr>
        <p:txBody>
          <a:bodyPr/>
          <a:lstStyle/>
          <a:p>
            <a:pPr>
              <a:buFontTx/>
              <a:buNone/>
            </a:pPr>
            <a:r>
              <a:rPr lang="en-US" altLang="en-US" sz="3600" dirty="0">
                <a:solidFill>
                  <a:schemeClr val="accent3"/>
                </a:solidFill>
                <a:effectLst>
                  <a:outerShdw blurRad="38100" dist="38100" dir="2700000" algn="tl">
                    <a:srgbClr val="000000">
                      <a:alpha val="43137"/>
                    </a:srgbClr>
                  </a:outerShdw>
                </a:effectLst>
              </a:rPr>
              <a:t>The Narrow Way:</a:t>
            </a:r>
          </a:p>
          <a:p>
            <a:pPr algn="ctr">
              <a:buFontTx/>
              <a:buNone/>
            </a:pPr>
            <a:r>
              <a:rPr lang="en-US" altLang="en-US" sz="2800" i="1" dirty="0">
                <a:solidFill>
                  <a:schemeClr val="accent3"/>
                </a:solidFill>
                <a:effectLst>
                  <a:outerShdw blurRad="38100" dist="38100" dir="2700000" algn="tl">
                    <a:srgbClr val="000000">
                      <a:alpha val="43137"/>
                    </a:srgbClr>
                  </a:outerShdw>
                </a:effectLst>
              </a:rPr>
              <a:t>“So then, those who had received his word were baptized; and that day there were added about three thousand souls.”</a:t>
            </a:r>
            <a:r>
              <a:rPr lang="en-US" altLang="en-US" sz="2800" dirty="0">
                <a:solidFill>
                  <a:schemeClr val="accent3"/>
                </a:solidFill>
                <a:effectLst>
                  <a:outerShdw blurRad="38100" dist="38100" dir="2700000" algn="tl">
                    <a:srgbClr val="000000">
                      <a:alpha val="43137"/>
                    </a:srgbClr>
                  </a:outerShdw>
                </a:effectLst>
              </a:rPr>
              <a:t> </a:t>
            </a:r>
            <a:r>
              <a:rPr lang="en-US" altLang="en-US" sz="2800" b="1" dirty="0">
                <a:solidFill>
                  <a:srgbClr val="FF0000"/>
                </a:solidFill>
                <a:effectLst>
                  <a:outerShdw blurRad="38100" dist="38100" dir="2700000" algn="tl">
                    <a:srgbClr val="000000">
                      <a:alpha val="43137"/>
                    </a:srgbClr>
                  </a:outerShdw>
                </a:effectLst>
              </a:rPr>
              <a:t>(Acts 2:41)</a:t>
            </a:r>
          </a:p>
          <a:p>
            <a:pPr algn="ctr">
              <a:buFontTx/>
              <a:buNone/>
            </a:pPr>
            <a:endParaRPr lang="en-US" altLang="en-US" sz="2800" i="1" dirty="0">
              <a:solidFill>
                <a:schemeClr val="accent3"/>
              </a:solidFill>
              <a:effectLst>
                <a:outerShdw blurRad="38100" dist="38100" dir="2700000" algn="tl">
                  <a:srgbClr val="000000">
                    <a:alpha val="43137"/>
                  </a:srgbClr>
                </a:outerShdw>
              </a:effectLst>
            </a:endParaRPr>
          </a:p>
          <a:p>
            <a:pPr algn="ctr">
              <a:buFontTx/>
              <a:buNone/>
            </a:pPr>
            <a:r>
              <a:rPr lang="en-US" altLang="en-US" sz="2800" i="1" dirty="0">
                <a:solidFill>
                  <a:schemeClr val="accent3"/>
                </a:solidFill>
                <a:effectLst>
                  <a:outerShdw blurRad="38100" dist="38100" dir="2700000" algn="tl">
                    <a:srgbClr val="000000">
                      <a:alpha val="43137"/>
                    </a:srgbClr>
                  </a:outerShdw>
                </a:effectLst>
              </a:rPr>
              <a:t>“But many of those who had heard the message believed; and the number of the men came to be about five thousand.” </a:t>
            </a:r>
            <a:r>
              <a:rPr lang="en-US" altLang="en-US" sz="2800" b="1" dirty="0">
                <a:solidFill>
                  <a:srgbClr val="FF0000"/>
                </a:solidFill>
                <a:effectLst>
                  <a:outerShdw blurRad="38100" dist="38100" dir="2700000" algn="tl">
                    <a:srgbClr val="000000">
                      <a:alpha val="43137"/>
                    </a:srgbClr>
                  </a:outerShdw>
                </a:effectLst>
              </a:rPr>
              <a:t>(Acts 4:4) (cf. Acts 8:35-39)</a:t>
            </a:r>
          </a:p>
        </p:txBody>
      </p:sp>
    </p:spTree>
    <p:extLst>
      <p:ext uri="{BB962C8B-B14F-4D97-AF65-F5344CB8AC3E}">
        <p14:creationId xmlns:p14="http://schemas.microsoft.com/office/powerpoint/2010/main" val="3832366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2">
                                            <p:txEl>
                                              <p:pRg st="1" end="1"/>
                                            </p:txEl>
                                          </p:spTgt>
                                        </p:tgtEl>
                                        <p:attrNameLst>
                                          <p:attrName>style.visibility</p:attrName>
                                        </p:attrNameLst>
                                      </p:cBhvr>
                                      <p:to>
                                        <p:strVal val="visible"/>
                                      </p:to>
                                    </p:set>
                                    <p:animEffect transition="in" filter="fade">
                                      <p:cBhvr>
                                        <p:cTn id="7" dur="1000"/>
                                        <p:tgtEl>
                                          <p:spTgt spid="12292">
                                            <p:txEl>
                                              <p:pRg st="1" end="1"/>
                                            </p:txEl>
                                          </p:spTgt>
                                        </p:tgtEl>
                                      </p:cBhvr>
                                    </p:animEffect>
                                    <p:anim calcmode="lin" valueType="num">
                                      <p:cBhvr>
                                        <p:cTn id="8" dur="1000" fill="hold"/>
                                        <p:tgtEl>
                                          <p:spTgt spid="1229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229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292">
                                            <p:txEl>
                                              <p:pRg st="3" end="3"/>
                                            </p:txEl>
                                          </p:spTgt>
                                        </p:tgtEl>
                                        <p:attrNameLst>
                                          <p:attrName>style.visibility</p:attrName>
                                        </p:attrNameLst>
                                      </p:cBhvr>
                                      <p:to>
                                        <p:strVal val="visible"/>
                                      </p:to>
                                    </p:set>
                                    <p:animEffect transition="in" filter="fade">
                                      <p:cBhvr>
                                        <p:cTn id="14" dur="1000"/>
                                        <p:tgtEl>
                                          <p:spTgt spid="12292">
                                            <p:txEl>
                                              <p:pRg st="3" end="3"/>
                                            </p:txEl>
                                          </p:spTgt>
                                        </p:tgtEl>
                                      </p:cBhvr>
                                    </p:animEffect>
                                    <p:anim calcmode="lin" valueType="num">
                                      <p:cBhvr>
                                        <p:cTn id="15" dur="1000" fill="hold"/>
                                        <p:tgtEl>
                                          <p:spTgt spid="1229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229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FD1869-3E8F-D050-E527-C5B5C7F053FB}"/>
            </a:ext>
          </a:extLst>
        </p:cNvPr>
        <p:cNvGrpSpPr/>
        <p:nvPr/>
      </p:nvGrpSpPr>
      <p:grpSpPr>
        <a:xfrm>
          <a:off x="0" y="0"/>
          <a:ext cx="0" cy="0"/>
          <a:chOff x="0" y="0"/>
          <a:chExt cx="0" cy="0"/>
        </a:xfrm>
      </p:grpSpPr>
      <p:sp>
        <p:nvSpPr>
          <p:cNvPr id="12290" name="Slide Number Placeholder 3">
            <a:extLst>
              <a:ext uri="{FF2B5EF4-FFF2-40B4-BE49-F238E27FC236}">
                <a16:creationId xmlns:a16="http://schemas.microsoft.com/office/drawing/2014/main" id="{57045153-794C-1C81-6217-B3DA5B892DC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C8120AD-58F8-4663-A937-196A8B0AE877}" type="slidenum">
              <a:rPr lang="en-US" altLang="en-US"/>
              <a:pPr eaLnBrk="1" hangingPunct="1"/>
              <a:t>23</a:t>
            </a:fld>
            <a:endParaRPr lang="en-US" altLang="en-US"/>
          </a:p>
        </p:txBody>
      </p:sp>
      <p:sp>
        <p:nvSpPr>
          <p:cNvPr id="5" name="Rectangle 6">
            <a:extLst>
              <a:ext uri="{FF2B5EF4-FFF2-40B4-BE49-F238E27FC236}">
                <a16:creationId xmlns:a16="http://schemas.microsoft.com/office/drawing/2014/main" id="{58D86A31-8BB4-21BA-657B-1BAA083D068E}"/>
              </a:ext>
            </a:extLst>
          </p:cNvPr>
          <p:cNvSpPr>
            <a:spLocks noGrp="1" noChangeArrowheads="1"/>
          </p:cNvSpPr>
          <p:nvPr>
            <p:ph type="title"/>
          </p:nvPr>
        </p:nvSpPr>
        <p:spPr>
          <a:solidFill>
            <a:srgbClr val="00B0F0"/>
          </a:solidFill>
        </p:spPr>
        <p:txBody>
          <a:bodyPr/>
          <a:lstStyle/>
          <a:p>
            <a:pPr eaLnBrk="1" hangingPunct="1">
              <a:defRPr/>
            </a:pPr>
            <a:r>
              <a:rPr lang="en-US" sz="4800" b="1" dirty="0">
                <a:solidFill>
                  <a:schemeClr val="accent1"/>
                </a:solidFill>
                <a:effectLst>
                  <a:outerShdw blurRad="38100" dist="38100" dir="2700000" algn="tl">
                    <a:srgbClr val="000000"/>
                  </a:outerShdw>
                </a:effectLst>
                <a:latin typeface="Lucida Sans" pitchFamily="34" charset="0"/>
              </a:rPr>
              <a:t>Crossroads Of Our Lives</a:t>
            </a:r>
          </a:p>
        </p:txBody>
      </p:sp>
      <p:sp>
        <p:nvSpPr>
          <p:cNvPr id="12292" name="Content Placeholder 7">
            <a:extLst>
              <a:ext uri="{FF2B5EF4-FFF2-40B4-BE49-F238E27FC236}">
                <a16:creationId xmlns:a16="http://schemas.microsoft.com/office/drawing/2014/main" id="{D5123E3B-7C15-87C5-64FC-B7DB55BEDAED}"/>
              </a:ext>
            </a:extLst>
          </p:cNvPr>
          <p:cNvSpPr>
            <a:spLocks noGrp="1"/>
          </p:cNvSpPr>
          <p:nvPr>
            <p:ph idx="1"/>
          </p:nvPr>
        </p:nvSpPr>
        <p:spPr>
          <a:xfrm>
            <a:off x="152400" y="1524000"/>
            <a:ext cx="8686800" cy="4495800"/>
          </a:xfrm>
        </p:spPr>
        <p:txBody>
          <a:bodyPr/>
          <a:lstStyle/>
          <a:p>
            <a:pPr>
              <a:buFontTx/>
              <a:buNone/>
            </a:pPr>
            <a:r>
              <a:rPr lang="en-US" altLang="en-US" sz="3600" dirty="0">
                <a:solidFill>
                  <a:schemeClr val="accent3"/>
                </a:solidFill>
                <a:effectLst>
                  <a:outerShdw blurRad="38100" dist="38100" dir="2700000" algn="tl">
                    <a:srgbClr val="000000">
                      <a:alpha val="43137"/>
                    </a:srgbClr>
                  </a:outerShdw>
                </a:effectLst>
              </a:rPr>
              <a:t>Or the Broad Way:</a:t>
            </a:r>
          </a:p>
          <a:p>
            <a:pPr algn="ctr">
              <a:buFontTx/>
              <a:buNone/>
            </a:pPr>
            <a:r>
              <a:rPr lang="en-US" altLang="en-US" sz="2800" i="1" dirty="0">
                <a:solidFill>
                  <a:schemeClr val="accent3"/>
                </a:solidFill>
                <a:effectLst>
                  <a:outerShdw blurRad="38100" dist="38100" dir="2700000" algn="tl">
                    <a:srgbClr val="000000">
                      <a:alpha val="43137"/>
                    </a:srgbClr>
                  </a:outerShdw>
                </a:effectLst>
              </a:rPr>
              <a:t>“But when the Jews saw the crowds, they were filled with jealousy and began contradicting the things spoken by Paul, and were blaspheming.” </a:t>
            </a:r>
            <a:br>
              <a:rPr lang="en-US" altLang="en-US" sz="2800" i="1" dirty="0">
                <a:solidFill>
                  <a:schemeClr val="accent3"/>
                </a:solidFill>
                <a:effectLst>
                  <a:outerShdw blurRad="38100" dist="38100" dir="2700000" algn="tl">
                    <a:srgbClr val="000000">
                      <a:alpha val="43137"/>
                    </a:srgbClr>
                  </a:outerShdw>
                </a:effectLst>
              </a:rPr>
            </a:br>
            <a:r>
              <a:rPr lang="en-US" altLang="en-US" sz="2800" b="1" dirty="0">
                <a:solidFill>
                  <a:srgbClr val="FF0000"/>
                </a:solidFill>
                <a:effectLst>
                  <a:outerShdw blurRad="38100" dist="38100" dir="2700000" algn="tl">
                    <a:srgbClr val="000000">
                      <a:alpha val="43137"/>
                    </a:srgbClr>
                  </a:outerShdw>
                </a:effectLst>
              </a:rPr>
              <a:t>(Acts 13:45)</a:t>
            </a:r>
          </a:p>
          <a:p>
            <a:pPr algn="ctr">
              <a:buFontTx/>
              <a:buNone/>
            </a:pPr>
            <a:endParaRPr lang="en-US" altLang="en-US" sz="2800" b="1" dirty="0">
              <a:solidFill>
                <a:schemeClr val="accent3"/>
              </a:solidFill>
              <a:effectLst>
                <a:outerShdw blurRad="38100" dist="38100" dir="2700000" algn="tl">
                  <a:srgbClr val="000000">
                    <a:alpha val="43137"/>
                  </a:srgbClr>
                </a:outerShdw>
              </a:effectLst>
            </a:endParaRPr>
          </a:p>
          <a:p>
            <a:pPr algn="ctr">
              <a:buFontTx/>
              <a:buNone/>
            </a:pPr>
            <a:r>
              <a:rPr lang="en-US" altLang="en-US" sz="2800" b="1" dirty="0">
                <a:solidFill>
                  <a:schemeClr val="accent3"/>
                </a:solidFill>
                <a:effectLst>
                  <a:outerShdw blurRad="38100" dist="38100" dir="2700000" algn="tl">
                    <a:srgbClr val="000000">
                      <a:alpha val="43137"/>
                    </a:srgbClr>
                  </a:outerShdw>
                </a:effectLst>
              </a:rPr>
              <a:t> “</a:t>
            </a:r>
            <a:r>
              <a:rPr lang="en-US" altLang="en-US" sz="2800" i="1" dirty="0">
                <a:solidFill>
                  <a:schemeClr val="accent3"/>
                </a:solidFill>
                <a:effectLst>
                  <a:outerShdw blurRad="38100" dist="38100" dir="2700000" algn="tl">
                    <a:srgbClr val="000000">
                      <a:alpha val="43137"/>
                    </a:srgbClr>
                  </a:outerShdw>
                </a:effectLst>
              </a:rPr>
              <a:t>Now when they heard of the resurrection of the dead, some began to sneer, but others said, ‘We shall hear you again concerning this.’” </a:t>
            </a:r>
            <a:r>
              <a:rPr lang="en-US" altLang="en-US" sz="2800" b="1" dirty="0">
                <a:solidFill>
                  <a:srgbClr val="FF0000"/>
                </a:solidFill>
                <a:effectLst>
                  <a:outerShdw blurRad="38100" dist="38100" dir="2700000" algn="tl">
                    <a:srgbClr val="000000">
                      <a:alpha val="43137"/>
                    </a:srgbClr>
                  </a:outerShdw>
                </a:effectLst>
              </a:rPr>
              <a:t>(Acts 17:32)</a:t>
            </a:r>
            <a:endParaRPr lang="en-US" altLang="en-US" sz="2800"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12795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2">
                                            <p:txEl>
                                              <p:pRg st="1" end="1"/>
                                            </p:txEl>
                                          </p:spTgt>
                                        </p:tgtEl>
                                        <p:attrNameLst>
                                          <p:attrName>style.visibility</p:attrName>
                                        </p:attrNameLst>
                                      </p:cBhvr>
                                      <p:to>
                                        <p:strVal val="visible"/>
                                      </p:to>
                                    </p:set>
                                    <p:animEffect transition="in" filter="fade">
                                      <p:cBhvr>
                                        <p:cTn id="7" dur="1000"/>
                                        <p:tgtEl>
                                          <p:spTgt spid="12292">
                                            <p:txEl>
                                              <p:pRg st="1" end="1"/>
                                            </p:txEl>
                                          </p:spTgt>
                                        </p:tgtEl>
                                      </p:cBhvr>
                                    </p:animEffect>
                                    <p:anim calcmode="lin" valueType="num">
                                      <p:cBhvr>
                                        <p:cTn id="8" dur="1000" fill="hold"/>
                                        <p:tgtEl>
                                          <p:spTgt spid="1229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229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292">
                                            <p:txEl>
                                              <p:pRg st="3" end="3"/>
                                            </p:txEl>
                                          </p:spTgt>
                                        </p:tgtEl>
                                        <p:attrNameLst>
                                          <p:attrName>style.visibility</p:attrName>
                                        </p:attrNameLst>
                                      </p:cBhvr>
                                      <p:to>
                                        <p:strVal val="visible"/>
                                      </p:to>
                                    </p:set>
                                    <p:animEffect transition="in" filter="fade">
                                      <p:cBhvr>
                                        <p:cTn id="14" dur="1000"/>
                                        <p:tgtEl>
                                          <p:spTgt spid="12292">
                                            <p:txEl>
                                              <p:pRg st="3" end="3"/>
                                            </p:txEl>
                                          </p:spTgt>
                                        </p:tgtEl>
                                      </p:cBhvr>
                                    </p:animEffect>
                                    <p:anim calcmode="lin" valueType="num">
                                      <p:cBhvr>
                                        <p:cTn id="15" dur="1000" fill="hold"/>
                                        <p:tgtEl>
                                          <p:spTgt spid="1229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229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795AF6DF-C636-408F-5909-01B34F289498}"/>
              </a:ext>
            </a:extLst>
          </p:cNvPr>
          <p:cNvSpPr>
            <a:spLocks noGrp="1"/>
          </p:cNvSpPr>
          <p:nvPr>
            <p:ph idx="1"/>
          </p:nvPr>
        </p:nvSpPr>
        <p:spPr>
          <a:xfrm>
            <a:off x="342900" y="1417638"/>
            <a:ext cx="8458200" cy="5364162"/>
          </a:xfrm>
        </p:spPr>
        <p:txBody>
          <a:bodyPr/>
          <a:lstStyle/>
          <a:p>
            <a:pPr algn="ctr">
              <a:buFontTx/>
              <a:buNone/>
            </a:pPr>
            <a:r>
              <a:rPr lang="en-US" altLang="en-US" sz="4000" dirty="0">
                <a:solidFill>
                  <a:schemeClr val="accent3"/>
                </a:solidFill>
                <a:effectLst>
                  <a:outerShdw blurRad="38100" dist="38100" dir="2700000" algn="tl">
                    <a:srgbClr val="000000">
                      <a:alpha val="43137"/>
                    </a:srgbClr>
                  </a:outerShdw>
                </a:effectLst>
              </a:rPr>
              <a:t>Will We Live </a:t>
            </a:r>
            <a:r>
              <a:rPr lang="en-US" altLang="en-US" sz="4000" b="1" dirty="0">
                <a:solidFill>
                  <a:schemeClr val="accent3"/>
                </a:solidFill>
                <a:effectLst>
                  <a:outerShdw blurRad="38100" dist="38100" dir="2700000" algn="tl">
                    <a:srgbClr val="000000">
                      <a:alpha val="43137"/>
                    </a:srgbClr>
                  </a:outerShdw>
                </a:effectLst>
              </a:rPr>
              <a:t>In Sin</a:t>
            </a:r>
            <a:r>
              <a:rPr lang="en-US" altLang="en-US" sz="4000" dirty="0">
                <a:solidFill>
                  <a:schemeClr val="accent3"/>
                </a:solidFill>
                <a:effectLst>
                  <a:outerShdw blurRad="38100" dist="38100" dir="2700000" algn="tl">
                    <a:srgbClr val="000000">
                      <a:alpha val="43137"/>
                    </a:srgbClr>
                  </a:outerShdw>
                </a:effectLst>
              </a:rPr>
              <a:t> or </a:t>
            </a:r>
            <a:r>
              <a:rPr lang="en-US" altLang="en-US" sz="4000" b="1" dirty="0">
                <a:solidFill>
                  <a:schemeClr val="accent3"/>
                </a:solidFill>
                <a:effectLst>
                  <a:outerShdw blurRad="38100" dist="38100" dir="2700000" algn="tl">
                    <a:srgbClr val="000000">
                      <a:alpha val="43137"/>
                    </a:srgbClr>
                  </a:outerShdw>
                </a:effectLst>
              </a:rPr>
              <a:t>Above Sin</a:t>
            </a:r>
            <a:r>
              <a:rPr lang="en-US" altLang="en-US" sz="4000" dirty="0">
                <a:solidFill>
                  <a:schemeClr val="accent3"/>
                </a:solidFill>
                <a:effectLst>
                  <a:outerShdw blurRad="38100" dist="38100" dir="2700000" algn="tl">
                    <a:srgbClr val="000000">
                      <a:alpha val="43137"/>
                    </a:srgbClr>
                  </a:outerShdw>
                </a:effectLst>
              </a:rPr>
              <a:t>?</a:t>
            </a:r>
          </a:p>
          <a:p>
            <a:pPr algn="ctr">
              <a:buFontTx/>
              <a:buNone/>
            </a:pPr>
            <a:r>
              <a:rPr lang="en-US" altLang="en-US" sz="2800" dirty="0">
                <a:solidFill>
                  <a:schemeClr val="accent3"/>
                </a:solidFill>
                <a:effectLst>
                  <a:outerShdw blurRad="38100" dist="38100" dir="2700000" algn="tl">
                    <a:srgbClr val="000000">
                      <a:alpha val="43137"/>
                    </a:srgbClr>
                  </a:outerShdw>
                </a:effectLst>
              </a:rPr>
              <a:t>“</a:t>
            </a:r>
            <a:r>
              <a:rPr lang="en-US" altLang="en-US" sz="2800" i="1" dirty="0">
                <a:solidFill>
                  <a:schemeClr val="accent3"/>
                </a:solidFill>
                <a:effectLst>
                  <a:outerShdw blurRad="38100" dist="38100" dir="2700000" algn="tl">
                    <a:srgbClr val="000000">
                      <a:alpha val="43137"/>
                    </a:srgbClr>
                  </a:outerShdw>
                </a:effectLst>
              </a:rPr>
              <a:t>And you were dead in your trespasses and sins, in which you formerly walked according to the course of this world, according to the prince of the power of the air, of the spirit that is now working in the sons of disobedience.”</a:t>
            </a:r>
            <a:r>
              <a:rPr lang="en-US" altLang="en-US" sz="2800" dirty="0">
                <a:solidFill>
                  <a:schemeClr val="accent3"/>
                </a:solidFill>
                <a:effectLst>
                  <a:outerShdw blurRad="38100" dist="38100" dir="2700000" algn="tl">
                    <a:srgbClr val="000000">
                      <a:alpha val="43137"/>
                    </a:srgbClr>
                  </a:outerShdw>
                </a:effectLst>
              </a:rPr>
              <a:t> </a:t>
            </a:r>
            <a:r>
              <a:rPr lang="en-US" altLang="en-US" sz="2800" b="1" dirty="0">
                <a:solidFill>
                  <a:srgbClr val="FF0000"/>
                </a:solidFill>
                <a:effectLst>
                  <a:outerShdw blurRad="38100" dist="38100" dir="2700000" algn="tl">
                    <a:srgbClr val="000000">
                      <a:alpha val="43137"/>
                    </a:srgbClr>
                  </a:outerShdw>
                </a:effectLst>
              </a:rPr>
              <a:t>(Ephesians 2:1-2)</a:t>
            </a:r>
          </a:p>
          <a:p>
            <a:pPr algn="ctr">
              <a:buFontTx/>
              <a:buNone/>
            </a:pPr>
            <a:endParaRPr lang="en-US" altLang="en-US" sz="2800" i="1" dirty="0">
              <a:solidFill>
                <a:schemeClr val="accent3"/>
              </a:solidFill>
              <a:effectLst>
                <a:outerShdw blurRad="38100" dist="38100" dir="2700000" algn="tl">
                  <a:srgbClr val="000000">
                    <a:alpha val="43137"/>
                  </a:srgbClr>
                </a:outerShdw>
              </a:effectLst>
            </a:endParaRPr>
          </a:p>
          <a:p>
            <a:pPr algn="ctr">
              <a:buFontTx/>
              <a:buNone/>
            </a:pPr>
            <a:r>
              <a:rPr lang="en-US" altLang="en-US" sz="2800" i="1" dirty="0">
                <a:solidFill>
                  <a:schemeClr val="accent3"/>
                </a:solidFill>
                <a:effectLst>
                  <a:outerShdw blurRad="38100" dist="38100" dir="2700000" algn="tl">
                    <a:srgbClr val="000000">
                      <a:alpha val="43137"/>
                    </a:srgbClr>
                  </a:outerShdw>
                </a:effectLst>
              </a:rPr>
              <a:t>“What shall we say then? Are we to continue in sin so that grace may increase? May it never be! How shall we who died to sin still live in it?”</a:t>
            </a:r>
            <a:r>
              <a:rPr lang="en-US" altLang="en-US" sz="2800" dirty="0">
                <a:solidFill>
                  <a:schemeClr val="accent3"/>
                </a:solidFill>
                <a:effectLst>
                  <a:outerShdw blurRad="38100" dist="38100" dir="2700000" algn="tl">
                    <a:srgbClr val="000000">
                      <a:alpha val="43137"/>
                    </a:srgbClr>
                  </a:outerShdw>
                </a:effectLst>
              </a:rPr>
              <a:t> </a:t>
            </a:r>
            <a:br>
              <a:rPr lang="en-US" altLang="en-US" sz="2800" dirty="0">
                <a:solidFill>
                  <a:schemeClr val="accent3"/>
                </a:solidFill>
                <a:effectLst>
                  <a:outerShdw blurRad="38100" dist="38100" dir="2700000" algn="tl">
                    <a:srgbClr val="000000">
                      <a:alpha val="43137"/>
                    </a:srgbClr>
                  </a:outerShdw>
                </a:effectLst>
              </a:rPr>
            </a:br>
            <a:r>
              <a:rPr lang="en-US" altLang="en-US" sz="2800" b="1" dirty="0">
                <a:solidFill>
                  <a:srgbClr val="FF0000"/>
                </a:solidFill>
                <a:effectLst>
                  <a:outerShdw blurRad="38100" dist="38100" dir="2700000" algn="tl">
                    <a:srgbClr val="000000">
                      <a:alpha val="43137"/>
                    </a:srgbClr>
                  </a:outerShdw>
                </a:effectLst>
              </a:rPr>
              <a:t>(Romans 6:1-2)</a:t>
            </a:r>
          </a:p>
        </p:txBody>
      </p:sp>
      <p:sp>
        <p:nvSpPr>
          <p:cNvPr id="13315" name="Slide Number Placeholder 3">
            <a:extLst>
              <a:ext uri="{FF2B5EF4-FFF2-40B4-BE49-F238E27FC236}">
                <a16:creationId xmlns:a16="http://schemas.microsoft.com/office/drawing/2014/main" id="{760EFA54-DCEA-D32F-36C0-AEBCEFDC7CB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7E4EC1B-6A07-42B4-B706-F8D5EA65E9AD}" type="slidenum">
              <a:rPr lang="en-US" altLang="en-US"/>
              <a:pPr eaLnBrk="1" hangingPunct="1"/>
              <a:t>24</a:t>
            </a:fld>
            <a:endParaRPr lang="en-US" altLang="en-US"/>
          </a:p>
        </p:txBody>
      </p:sp>
      <p:sp>
        <p:nvSpPr>
          <p:cNvPr id="5" name="Rectangle 6">
            <a:extLst>
              <a:ext uri="{FF2B5EF4-FFF2-40B4-BE49-F238E27FC236}">
                <a16:creationId xmlns:a16="http://schemas.microsoft.com/office/drawing/2014/main" id="{8A4EC62D-2832-73CD-546B-F954A172F204}"/>
              </a:ext>
            </a:extLst>
          </p:cNvPr>
          <p:cNvSpPr>
            <a:spLocks noGrp="1" noChangeArrowheads="1"/>
          </p:cNvSpPr>
          <p:nvPr>
            <p:ph type="title"/>
          </p:nvPr>
        </p:nvSpPr>
        <p:spPr>
          <a:solidFill>
            <a:srgbClr val="00B0F0"/>
          </a:solidFill>
        </p:spPr>
        <p:txBody>
          <a:bodyPr/>
          <a:lstStyle/>
          <a:p>
            <a:pPr eaLnBrk="1" hangingPunct="1">
              <a:defRPr/>
            </a:pPr>
            <a:r>
              <a:rPr lang="en-US" sz="4800" b="1" dirty="0">
                <a:solidFill>
                  <a:schemeClr val="accent1"/>
                </a:solidFill>
                <a:effectLst>
                  <a:outerShdw blurRad="38100" dist="38100" dir="2700000" algn="tl">
                    <a:srgbClr val="000000"/>
                  </a:outerShdw>
                </a:effectLst>
                <a:latin typeface="Lucida Sans" pitchFamily="34" charset="0"/>
              </a:rPr>
              <a:t>Crossroads Of Our Lives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4">
                                            <p:txEl>
                                              <p:pRg st="1" end="1"/>
                                            </p:txEl>
                                          </p:spTgt>
                                        </p:tgtEl>
                                        <p:attrNameLst>
                                          <p:attrName>style.visibility</p:attrName>
                                        </p:attrNameLst>
                                      </p:cBhvr>
                                      <p:to>
                                        <p:strVal val="visible"/>
                                      </p:to>
                                    </p:set>
                                    <p:animEffect transition="in" filter="fade">
                                      <p:cBhvr>
                                        <p:cTn id="7" dur="1000"/>
                                        <p:tgtEl>
                                          <p:spTgt spid="13314">
                                            <p:txEl>
                                              <p:pRg st="1" end="1"/>
                                            </p:txEl>
                                          </p:spTgt>
                                        </p:tgtEl>
                                      </p:cBhvr>
                                    </p:animEffect>
                                    <p:anim calcmode="lin" valueType="num">
                                      <p:cBhvr>
                                        <p:cTn id="8"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4">
                                            <p:txEl>
                                              <p:pRg st="3" end="3"/>
                                            </p:txEl>
                                          </p:spTgt>
                                        </p:tgtEl>
                                        <p:attrNameLst>
                                          <p:attrName>style.visibility</p:attrName>
                                        </p:attrNameLst>
                                      </p:cBhvr>
                                      <p:to>
                                        <p:strVal val="visible"/>
                                      </p:to>
                                    </p:set>
                                    <p:animEffect transition="in" filter="fade">
                                      <p:cBhvr>
                                        <p:cTn id="14" dur="1000"/>
                                        <p:tgtEl>
                                          <p:spTgt spid="13314">
                                            <p:txEl>
                                              <p:pRg st="3" end="3"/>
                                            </p:txEl>
                                          </p:spTgt>
                                        </p:tgtEl>
                                      </p:cBhvr>
                                    </p:animEffect>
                                    <p:anim calcmode="lin" valueType="num">
                                      <p:cBhvr>
                                        <p:cTn id="15"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11B8D-716D-0CAC-5932-490BB65BFAB8}"/>
            </a:ext>
          </a:extLst>
        </p:cNvPr>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D727D272-5AE4-51CE-6545-6EBA5A8318E7}"/>
              </a:ext>
            </a:extLst>
          </p:cNvPr>
          <p:cNvSpPr>
            <a:spLocks noGrp="1"/>
          </p:cNvSpPr>
          <p:nvPr>
            <p:ph idx="1"/>
          </p:nvPr>
        </p:nvSpPr>
        <p:spPr>
          <a:xfrm>
            <a:off x="247650" y="1425258"/>
            <a:ext cx="8648700" cy="5174298"/>
          </a:xfrm>
        </p:spPr>
        <p:txBody>
          <a:bodyPr/>
          <a:lstStyle/>
          <a:p>
            <a:pPr algn="ctr">
              <a:buFontTx/>
              <a:buNone/>
            </a:pPr>
            <a:r>
              <a:rPr lang="en-US" altLang="en-US" sz="4000" dirty="0">
                <a:solidFill>
                  <a:schemeClr val="accent3"/>
                </a:solidFill>
                <a:effectLst>
                  <a:outerShdw blurRad="38100" dist="38100" dir="2700000" algn="tl">
                    <a:srgbClr val="000000">
                      <a:alpha val="43137"/>
                    </a:srgbClr>
                  </a:outerShdw>
                </a:effectLst>
              </a:rPr>
              <a:t>Will We Live </a:t>
            </a:r>
            <a:r>
              <a:rPr lang="en-US" altLang="en-US" sz="4000" b="1" dirty="0">
                <a:solidFill>
                  <a:schemeClr val="accent3"/>
                </a:solidFill>
                <a:effectLst>
                  <a:outerShdw blurRad="38100" dist="38100" dir="2700000" algn="tl">
                    <a:srgbClr val="000000">
                      <a:alpha val="43137"/>
                    </a:srgbClr>
                  </a:outerShdw>
                </a:effectLst>
              </a:rPr>
              <a:t>In Sin</a:t>
            </a:r>
            <a:r>
              <a:rPr lang="en-US" altLang="en-US" sz="4000" dirty="0">
                <a:solidFill>
                  <a:schemeClr val="accent3"/>
                </a:solidFill>
                <a:effectLst>
                  <a:outerShdw blurRad="38100" dist="38100" dir="2700000" algn="tl">
                    <a:srgbClr val="000000">
                      <a:alpha val="43137"/>
                    </a:srgbClr>
                  </a:outerShdw>
                </a:effectLst>
              </a:rPr>
              <a:t> or </a:t>
            </a:r>
            <a:r>
              <a:rPr lang="en-US" altLang="en-US" sz="4000" b="1" dirty="0">
                <a:solidFill>
                  <a:schemeClr val="accent3"/>
                </a:solidFill>
                <a:effectLst>
                  <a:outerShdw blurRad="38100" dist="38100" dir="2700000" algn="tl">
                    <a:srgbClr val="000000">
                      <a:alpha val="43137"/>
                    </a:srgbClr>
                  </a:outerShdw>
                </a:effectLst>
              </a:rPr>
              <a:t>Above Sin</a:t>
            </a:r>
            <a:r>
              <a:rPr lang="en-US" altLang="en-US" sz="4000" dirty="0">
                <a:solidFill>
                  <a:schemeClr val="accent3"/>
                </a:solidFill>
                <a:effectLst>
                  <a:outerShdw blurRad="38100" dist="38100" dir="2700000" algn="tl">
                    <a:srgbClr val="000000">
                      <a:alpha val="43137"/>
                    </a:srgbClr>
                  </a:outerShdw>
                </a:effectLst>
              </a:rPr>
              <a:t>?</a:t>
            </a:r>
          </a:p>
          <a:p>
            <a:pPr algn="ctr">
              <a:buFontTx/>
              <a:buNone/>
            </a:pPr>
            <a:r>
              <a:rPr lang="en-US" altLang="en-US" sz="2800" dirty="0">
                <a:solidFill>
                  <a:schemeClr val="accent3"/>
                </a:solidFill>
                <a:effectLst>
                  <a:outerShdw blurRad="38100" dist="38100" dir="2700000" algn="tl">
                    <a:srgbClr val="000000">
                      <a:alpha val="43137"/>
                    </a:srgbClr>
                  </a:outerShdw>
                </a:effectLst>
              </a:rPr>
              <a:t>“</a:t>
            </a:r>
            <a:r>
              <a:rPr lang="en-US" altLang="en-US" sz="2800" i="1" dirty="0">
                <a:solidFill>
                  <a:schemeClr val="accent3"/>
                </a:solidFill>
                <a:effectLst>
                  <a:outerShdw blurRad="38100" dist="38100" dir="2700000" algn="tl">
                    <a:srgbClr val="000000">
                      <a:alpha val="43137"/>
                    </a:srgbClr>
                  </a:outerShdw>
                </a:effectLst>
              </a:rPr>
              <a:t>Therefore we have been buried with Him through baptism into death, so that as Christ was raised from the dead through the glory of the Father, so we too might walk in newness of life. For if we have become united with Him in the likeness of His death, certainly we shall also be in the likeness of His resurrection, knowing this, that our old self was crucified with Him, in order that our body of sin might be done away with, so that we would no longer be slaves to sin …”</a:t>
            </a:r>
            <a:r>
              <a:rPr lang="en-US" altLang="en-US" sz="2800" dirty="0">
                <a:solidFill>
                  <a:schemeClr val="accent3"/>
                </a:solidFill>
                <a:effectLst>
                  <a:outerShdw blurRad="38100" dist="38100" dir="2700000" algn="tl">
                    <a:srgbClr val="000000">
                      <a:alpha val="43137"/>
                    </a:srgbClr>
                  </a:outerShdw>
                </a:effectLst>
              </a:rPr>
              <a:t> </a:t>
            </a:r>
            <a:r>
              <a:rPr lang="en-US" altLang="en-US" sz="2800" b="1" dirty="0">
                <a:solidFill>
                  <a:srgbClr val="FF0000"/>
                </a:solidFill>
                <a:effectLst>
                  <a:outerShdw blurRad="38100" dist="38100" dir="2700000" algn="tl">
                    <a:srgbClr val="000000">
                      <a:alpha val="43137"/>
                    </a:srgbClr>
                  </a:outerShdw>
                </a:effectLst>
              </a:rPr>
              <a:t>(Romans 6:4-6)</a:t>
            </a:r>
          </a:p>
        </p:txBody>
      </p:sp>
      <p:sp>
        <p:nvSpPr>
          <p:cNvPr id="13315" name="Slide Number Placeholder 3">
            <a:extLst>
              <a:ext uri="{FF2B5EF4-FFF2-40B4-BE49-F238E27FC236}">
                <a16:creationId xmlns:a16="http://schemas.microsoft.com/office/drawing/2014/main" id="{25F4EDC7-1D0E-4458-47C8-CEB11B98EF7D}"/>
              </a:ext>
            </a:extLst>
          </p:cNvPr>
          <p:cNvSpPr>
            <a:spLocks noGrp="1"/>
          </p:cNvSpPr>
          <p:nvPr>
            <p:ph type="sldNum" sz="quarter" idx="12"/>
          </p:nvPr>
        </p:nvSpPr>
        <p:spPr>
          <a:xfrm>
            <a:off x="6858000" y="6345237"/>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7E4EC1B-6A07-42B4-B706-F8D5EA65E9AD}" type="slidenum">
              <a:rPr lang="en-US" altLang="en-US"/>
              <a:pPr eaLnBrk="1" hangingPunct="1"/>
              <a:t>25</a:t>
            </a:fld>
            <a:endParaRPr lang="en-US" altLang="en-US" dirty="0"/>
          </a:p>
        </p:txBody>
      </p:sp>
      <p:sp>
        <p:nvSpPr>
          <p:cNvPr id="5" name="Rectangle 6">
            <a:extLst>
              <a:ext uri="{FF2B5EF4-FFF2-40B4-BE49-F238E27FC236}">
                <a16:creationId xmlns:a16="http://schemas.microsoft.com/office/drawing/2014/main" id="{1F2D949C-54AD-5209-F15D-7224DA98E841}"/>
              </a:ext>
            </a:extLst>
          </p:cNvPr>
          <p:cNvSpPr>
            <a:spLocks noGrp="1" noChangeArrowheads="1"/>
          </p:cNvSpPr>
          <p:nvPr>
            <p:ph type="title"/>
          </p:nvPr>
        </p:nvSpPr>
        <p:spPr>
          <a:solidFill>
            <a:srgbClr val="00B0F0"/>
          </a:solidFill>
        </p:spPr>
        <p:txBody>
          <a:bodyPr/>
          <a:lstStyle/>
          <a:p>
            <a:pPr eaLnBrk="1" hangingPunct="1">
              <a:defRPr/>
            </a:pPr>
            <a:r>
              <a:rPr lang="en-US" sz="4800" b="1" dirty="0">
                <a:solidFill>
                  <a:schemeClr val="accent1"/>
                </a:solidFill>
                <a:effectLst>
                  <a:outerShdw blurRad="38100" dist="38100" dir="2700000" algn="tl">
                    <a:srgbClr val="000000"/>
                  </a:outerShdw>
                </a:effectLst>
                <a:latin typeface="Lucida Sans" pitchFamily="34" charset="0"/>
              </a:rPr>
              <a:t>Crossroads Of Our Lives</a:t>
            </a:r>
          </a:p>
        </p:txBody>
      </p:sp>
    </p:spTree>
    <p:extLst>
      <p:ext uri="{BB962C8B-B14F-4D97-AF65-F5344CB8AC3E}">
        <p14:creationId xmlns:p14="http://schemas.microsoft.com/office/powerpoint/2010/main" val="2645690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4">
                                            <p:txEl>
                                              <p:pRg st="1" end="1"/>
                                            </p:txEl>
                                          </p:spTgt>
                                        </p:tgtEl>
                                        <p:attrNameLst>
                                          <p:attrName>style.visibility</p:attrName>
                                        </p:attrNameLst>
                                      </p:cBhvr>
                                      <p:to>
                                        <p:strVal val="visible"/>
                                      </p:to>
                                    </p:set>
                                    <p:animEffect transition="in" filter="fade">
                                      <p:cBhvr>
                                        <p:cTn id="7" dur="1000"/>
                                        <p:tgtEl>
                                          <p:spTgt spid="13314">
                                            <p:txEl>
                                              <p:pRg st="1" end="1"/>
                                            </p:txEl>
                                          </p:spTgt>
                                        </p:tgtEl>
                                      </p:cBhvr>
                                    </p:animEffect>
                                    <p:anim calcmode="lin" valueType="num">
                                      <p:cBhvr>
                                        <p:cTn id="8"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13CEED-BD6F-40F5-9701-735CCD6C4284}"/>
            </a:ext>
          </a:extLst>
        </p:cNvPr>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6186BC5F-065F-5353-361B-2B8307494784}"/>
              </a:ext>
            </a:extLst>
          </p:cNvPr>
          <p:cNvSpPr>
            <a:spLocks noGrp="1"/>
          </p:cNvSpPr>
          <p:nvPr>
            <p:ph idx="1"/>
          </p:nvPr>
        </p:nvSpPr>
        <p:spPr>
          <a:xfrm>
            <a:off x="327660" y="1065849"/>
            <a:ext cx="8458200" cy="5630544"/>
          </a:xfrm>
        </p:spPr>
        <p:txBody>
          <a:bodyPr/>
          <a:lstStyle/>
          <a:p>
            <a:pPr marL="514350" indent="-514350">
              <a:buFontTx/>
              <a:buAutoNum type="arabicPeriod"/>
            </a:pPr>
            <a:r>
              <a:rPr lang="en-US" altLang="en-US" dirty="0">
                <a:solidFill>
                  <a:schemeClr val="bg1"/>
                </a:solidFill>
              </a:rPr>
              <a:t>Moral crossroads:</a:t>
            </a:r>
          </a:p>
          <a:p>
            <a:pPr marL="0" indent="0" algn="ctr">
              <a:buNone/>
            </a:pPr>
            <a:r>
              <a:rPr lang="en-US" altLang="en-US" dirty="0">
                <a:solidFill>
                  <a:schemeClr val="bg1"/>
                </a:solidFill>
              </a:rPr>
              <a:t>Lusts Of Men – vs – The Will Of God</a:t>
            </a:r>
          </a:p>
          <a:p>
            <a:pPr marL="0" indent="0" algn="ctr">
              <a:buNone/>
            </a:pPr>
            <a:r>
              <a:rPr lang="en-US" altLang="en-US" sz="2600" i="1" dirty="0">
                <a:solidFill>
                  <a:schemeClr val="bg1"/>
                </a:solidFill>
              </a:rPr>
              <a:t>“Therefore, since Christ has suffered in the flesh, arm yourselves also with the same purpose, because he who has suffered in the flesh has ceased from sin, so as to live the rest of the time in the flesh no longer for the lusts of men, but for the will of God. For the time already past is sufficient for you to have carried out the desire of the Gentiles, having pursued a course of sensuality, lusts, drunkenness, carousing, drinking parties and abominable idolatries. In all this, they are surprised that you do not run with them into the same excesses of dissipation, and they malign you …” </a:t>
            </a:r>
            <a:r>
              <a:rPr lang="en-US" altLang="en-US" sz="2600" b="1" dirty="0">
                <a:solidFill>
                  <a:srgbClr val="FF0000"/>
                </a:solidFill>
              </a:rPr>
              <a:t>(1 Peter 4:1-4)</a:t>
            </a:r>
          </a:p>
        </p:txBody>
      </p:sp>
      <p:sp>
        <p:nvSpPr>
          <p:cNvPr id="13315" name="Slide Number Placeholder 3">
            <a:extLst>
              <a:ext uri="{FF2B5EF4-FFF2-40B4-BE49-F238E27FC236}">
                <a16:creationId xmlns:a16="http://schemas.microsoft.com/office/drawing/2014/main" id="{FA5D45B4-C9DC-EBC4-C6BF-8DF732049876}"/>
              </a:ext>
            </a:extLst>
          </p:cNvPr>
          <p:cNvSpPr>
            <a:spLocks noGrp="1"/>
          </p:cNvSpPr>
          <p:nvPr>
            <p:ph type="sldNum" sz="quarter" idx="12"/>
          </p:nvPr>
        </p:nvSpPr>
        <p:spPr>
          <a:xfrm>
            <a:off x="6858000" y="6345237"/>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7E4EC1B-6A07-42B4-B706-F8D5EA65E9AD}" type="slidenum">
              <a:rPr lang="en-US" altLang="en-US"/>
              <a:pPr eaLnBrk="1" hangingPunct="1"/>
              <a:t>26</a:t>
            </a:fld>
            <a:endParaRPr lang="en-US" altLang="en-US" dirty="0"/>
          </a:p>
        </p:txBody>
      </p:sp>
      <p:sp>
        <p:nvSpPr>
          <p:cNvPr id="5" name="Rectangle 6">
            <a:extLst>
              <a:ext uri="{FF2B5EF4-FFF2-40B4-BE49-F238E27FC236}">
                <a16:creationId xmlns:a16="http://schemas.microsoft.com/office/drawing/2014/main" id="{02C8AF2A-734B-D72A-5CF9-8BB6B03F355A}"/>
              </a:ext>
            </a:extLst>
          </p:cNvPr>
          <p:cNvSpPr>
            <a:spLocks noGrp="1" noChangeArrowheads="1"/>
          </p:cNvSpPr>
          <p:nvPr>
            <p:ph type="title"/>
          </p:nvPr>
        </p:nvSpPr>
        <p:spPr>
          <a:xfrm>
            <a:off x="441960" y="121287"/>
            <a:ext cx="8229600" cy="944562"/>
          </a:xfrm>
          <a:solidFill>
            <a:srgbClr val="00B0F0"/>
          </a:solidFill>
        </p:spPr>
        <p:txBody>
          <a:bodyPr/>
          <a:lstStyle/>
          <a:p>
            <a:pPr eaLnBrk="1" hangingPunct="1">
              <a:defRPr/>
            </a:pPr>
            <a:r>
              <a:rPr lang="en-US" sz="4800" b="1" dirty="0">
                <a:solidFill>
                  <a:schemeClr val="accent1"/>
                </a:solidFill>
                <a:effectLst>
                  <a:outerShdw blurRad="38100" dist="38100" dir="2700000" algn="tl">
                    <a:srgbClr val="000000"/>
                  </a:outerShdw>
                </a:effectLst>
                <a:latin typeface="Lucida Sans" pitchFamily="34" charset="0"/>
              </a:rPr>
              <a:t>Crossroads Of Our Lives</a:t>
            </a:r>
          </a:p>
        </p:txBody>
      </p:sp>
    </p:spTree>
    <p:extLst>
      <p:ext uri="{BB962C8B-B14F-4D97-AF65-F5344CB8AC3E}">
        <p14:creationId xmlns:p14="http://schemas.microsoft.com/office/powerpoint/2010/main" val="1560335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4">
                                            <p:txEl>
                                              <p:pRg st="1" end="1"/>
                                            </p:txEl>
                                          </p:spTgt>
                                        </p:tgtEl>
                                        <p:attrNameLst>
                                          <p:attrName>style.visibility</p:attrName>
                                        </p:attrNameLst>
                                      </p:cBhvr>
                                      <p:to>
                                        <p:strVal val="visible"/>
                                      </p:to>
                                    </p:set>
                                    <p:animEffect transition="in" filter="fade">
                                      <p:cBhvr>
                                        <p:cTn id="7" dur="1000"/>
                                        <p:tgtEl>
                                          <p:spTgt spid="13314">
                                            <p:txEl>
                                              <p:pRg st="1" end="1"/>
                                            </p:txEl>
                                          </p:spTgt>
                                        </p:tgtEl>
                                      </p:cBhvr>
                                    </p:animEffect>
                                    <p:anim calcmode="lin" valueType="num">
                                      <p:cBhvr>
                                        <p:cTn id="8"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4">
                                            <p:txEl>
                                              <p:pRg st="2" end="2"/>
                                            </p:txEl>
                                          </p:spTgt>
                                        </p:tgtEl>
                                        <p:attrNameLst>
                                          <p:attrName>style.visibility</p:attrName>
                                        </p:attrNameLst>
                                      </p:cBhvr>
                                      <p:to>
                                        <p:strVal val="visible"/>
                                      </p:to>
                                    </p:set>
                                    <p:animEffect transition="in" filter="fade">
                                      <p:cBhvr>
                                        <p:cTn id="14" dur="1000"/>
                                        <p:tgtEl>
                                          <p:spTgt spid="13314">
                                            <p:txEl>
                                              <p:pRg st="2" end="2"/>
                                            </p:txEl>
                                          </p:spTgt>
                                        </p:tgtEl>
                                      </p:cBhvr>
                                    </p:animEffect>
                                    <p:anim calcmode="lin" valueType="num">
                                      <p:cBhvr>
                                        <p:cTn id="15" dur="10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331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27081-A2BD-D397-283E-F9742D247BE7}"/>
            </a:ext>
          </a:extLst>
        </p:cNvPr>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43D67C38-2424-5516-9E01-87007996A1AF}"/>
              </a:ext>
            </a:extLst>
          </p:cNvPr>
          <p:cNvSpPr>
            <a:spLocks noGrp="1"/>
          </p:cNvSpPr>
          <p:nvPr>
            <p:ph idx="1"/>
          </p:nvPr>
        </p:nvSpPr>
        <p:spPr>
          <a:xfrm>
            <a:off x="133350" y="1295400"/>
            <a:ext cx="8877300" cy="5509258"/>
          </a:xfrm>
        </p:spPr>
        <p:txBody>
          <a:bodyPr/>
          <a:lstStyle/>
          <a:p>
            <a:pPr>
              <a:buFontTx/>
              <a:buNone/>
            </a:pPr>
            <a:r>
              <a:rPr lang="en-US" altLang="en-US" dirty="0">
                <a:solidFill>
                  <a:schemeClr val="bg1"/>
                </a:solidFill>
              </a:rPr>
              <a:t>2. Will we befriend the world, or God?</a:t>
            </a:r>
          </a:p>
          <a:p>
            <a:pPr algn="ctr">
              <a:buFontTx/>
              <a:buNone/>
            </a:pPr>
            <a:r>
              <a:rPr lang="en-US" altLang="en-US" sz="2600" dirty="0">
                <a:solidFill>
                  <a:schemeClr val="bg1"/>
                </a:solidFill>
              </a:rPr>
              <a:t> </a:t>
            </a:r>
            <a:r>
              <a:rPr lang="en-US" altLang="en-US" sz="2600" i="1" dirty="0">
                <a:solidFill>
                  <a:schemeClr val="bg1"/>
                </a:solidFill>
              </a:rPr>
              <a:t>“You adulteresses, do you not know that friendship with the world is hostility toward God? Therefore whoever wishes to be a friend of the world makes himself an enemy of God.” </a:t>
            </a:r>
            <a:r>
              <a:rPr lang="en-US" altLang="en-US" sz="2600" b="1" dirty="0">
                <a:solidFill>
                  <a:srgbClr val="FF0000"/>
                </a:solidFill>
              </a:rPr>
              <a:t>(James 4:4)</a:t>
            </a:r>
          </a:p>
          <a:p>
            <a:pPr>
              <a:buFontTx/>
              <a:buNone/>
            </a:pPr>
            <a:r>
              <a:rPr lang="en-US" altLang="en-US" dirty="0">
                <a:solidFill>
                  <a:schemeClr val="bg1"/>
                </a:solidFill>
              </a:rPr>
              <a:t>3. Will we live in punishment or in eternal life?</a:t>
            </a:r>
          </a:p>
          <a:p>
            <a:pPr algn="ctr">
              <a:buFontTx/>
              <a:buNone/>
            </a:pPr>
            <a:r>
              <a:rPr lang="en-US" altLang="en-US" sz="2600" i="1" dirty="0">
                <a:solidFill>
                  <a:schemeClr val="bg1"/>
                </a:solidFill>
              </a:rPr>
              <a:t>“… then the Lord knows how to rescue the godly from temptation, and to keep the unrighteous under punishment for the day of judgment, and especially those who indulge the flesh in its corrupt desires and despise authority.” </a:t>
            </a:r>
            <a:r>
              <a:rPr lang="en-US" altLang="en-US" sz="2600" b="1" dirty="0">
                <a:solidFill>
                  <a:srgbClr val="FF0000"/>
                </a:solidFill>
              </a:rPr>
              <a:t>(2 Peter 2:9-10)</a:t>
            </a:r>
          </a:p>
        </p:txBody>
      </p:sp>
      <p:sp>
        <p:nvSpPr>
          <p:cNvPr id="13315" name="Slide Number Placeholder 3">
            <a:extLst>
              <a:ext uri="{FF2B5EF4-FFF2-40B4-BE49-F238E27FC236}">
                <a16:creationId xmlns:a16="http://schemas.microsoft.com/office/drawing/2014/main" id="{33797BB1-334B-CC36-A813-FD0E578029E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7E4EC1B-6A07-42B4-B706-F8D5EA65E9AD}" type="slidenum">
              <a:rPr lang="en-US" altLang="en-US"/>
              <a:pPr eaLnBrk="1" hangingPunct="1"/>
              <a:t>27</a:t>
            </a:fld>
            <a:endParaRPr lang="en-US" altLang="en-US" dirty="0"/>
          </a:p>
        </p:txBody>
      </p:sp>
      <p:sp>
        <p:nvSpPr>
          <p:cNvPr id="5" name="Rectangle 6">
            <a:extLst>
              <a:ext uri="{FF2B5EF4-FFF2-40B4-BE49-F238E27FC236}">
                <a16:creationId xmlns:a16="http://schemas.microsoft.com/office/drawing/2014/main" id="{6A39A849-71AB-A580-ADE9-2CBAE4A624ED}"/>
              </a:ext>
            </a:extLst>
          </p:cNvPr>
          <p:cNvSpPr>
            <a:spLocks noGrp="1" noChangeArrowheads="1"/>
          </p:cNvSpPr>
          <p:nvPr>
            <p:ph type="title"/>
          </p:nvPr>
        </p:nvSpPr>
        <p:spPr>
          <a:xfrm>
            <a:off x="457200" y="274638"/>
            <a:ext cx="8229600" cy="868363"/>
          </a:xfrm>
          <a:solidFill>
            <a:srgbClr val="00B0F0"/>
          </a:solidFill>
        </p:spPr>
        <p:txBody>
          <a:bodyPr/>
          <a:lstStyle/>
          <a:p>
            <a:pPr eaLnBrk="1" hangingPunct="1">
              <a:defRPr/>
            </a:pPr>
            <a:r>
              <a:rPr lang="en-US" sz="4800" b="1" dirty="0">
                <a:solidFill>
                  <a:schemeClr val="accent1"/>
                </a:solidFill>
                <a:effectLst>
                  <a:outerShdw blurRad="38100" dist="38100" dir="2700000" algn="tl">
                    <a:srgbClr val="000000"/>
                  </a:outerShdw>
                </a:effectLst>
                <a:latin typeface="Lucida Sans" pitchFamily="34" charset="0"/>
              </a:rPr>
              <a:t>Crossroads Of Our Lives</a:t>
            </a:r>
          </a:p>
        </p:txBody>
      </p:sp>
    </p:spTree>
    <p:extLst>
      <p:ext uri="{BB962C8B-B14F-4D97-AF65-F5344CB8AC3E}">
        <p14:creationId xmlns:p14="http://schemas.microsoft.com/office/powerpoint/2010/main" val="3070163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fade">
                                      <p:cBhvr>
                                        <p:cTn id="7" dur="1000"/>
                                        <p:tgtEl>
                                          <p:spTgt spid="13314">
                                            <p:txEl>
                                              <p:pRg st="0" end="0"/>
                                            </p:txEl>
                                          </p:spTgt>
                                        </p:tgtEl>
                                      </p:cBhvr>
                                    </p:animEffect>
                                    <p:anim calcmode="lin" valueType="num">
                                      <p:cBhvr>
                                        <p:cTn id="8" dur="10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3314">
                                            <p:txEl>
                                              <p:pRg st="1" end="1"/>
                                            </p:txEl>
                                          </p:spTgt>
                                        </p:tgtEl>
                                        <p:attrNameLst>
                                          <p:attrName>style.visibility</p:attrName>
                                        </p:attrNameLst>
                                      </p:cBhvr>
                                      <p:to>
                                        <p:strVal val="visible"/>
                                      </p:to>
                                    </p:set>
                                    <p:animEffect transition="in" filter="fade">
                                      <p:cBhvr>
                                        <p:cTn id="12" dur="1000"/>
                                        <p:tgtEl>
                                          <p:spTgt spid="13314">
                                            <p:txEl>
                                              <p:pRg st="1" end="1"/>
                                            </p:txEl>
                                          </p:spTgt>
                                        </p:tgtEl>
                                      </p:cBhvr>
                                    </p:animEffect>
                                    <p:anim calcmode="lin" valueType="num">
                                      <p:cBhvr>
                                        <p:cTn id="13"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3314">
                                            <p:txEl>
                                              <p:pRg st="2" end="2"/>
                                            </p:txEl>
                                          </p:spTgt>
                                        </p:tgtEl>
                                        <p:attrNameLst>
                                          <p:attrName>style.visibility</p:attrName>
                                        </p:attrNameLst>
                                      </p:cBhvr>
                                      <p:to>
                                        <p:strVal val="visible"/>
                                      </p:to>
                                    </p:set>
                                    <p:animEffect transition="in" filter="fade">
                                      <p:cBhvr>
                                        <p:cTn id="19" dur="1000"/>
                                        <p:tgtEl>
                                          <p:spTgt spid="13314">
                                            <p:txEl>
                                              <p:pRg st="2" end="2"/>
                                            </p:txEl>
                                          </p:spTgt>
                                        </p:tgtEl>
                                      </p:cBhvr>
                                    </p:animEffect>
                                    <p:anim calcmode="lin" valueType="num">
                                      <p:cBhvr>
                                        <p:cTn id="20" dur="10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3314">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3314">
                                            <p:txEl>
                                              <p:pRg st="3" end="3"/>
                                            </p:txEl>
                                          </p:spTgt>
                                        </p:tgtEl>
                                        <p:attrNameLst>
                                          <p:attrName>style.visibility</p:attrName>
                                        </p:attrNameLst>
                                      </p:cBhvr>
                                      <p:to>
                                        <p:strVal val="visible"/>
                                      </p:to>
                                    </p:set>
                                    <p:animEffect transition="in" filter="fade">
                                      <p:cBhvr>
                                        <p:cTn id="24" dur="1000"/>
                                        <p:tgtEl>
                                          <p:spTgt spid="13314">
                                            <p:txEl>
                                              <p:pRg st="3" end="3"/>
                                            </p:txEl>
                                          </p:spTgt>
                                        </p:tgtEl>
                                      </p:cBhvr>
                                    </p:animEffect>
                                    <p:anim calcmode="lin" valueType="num">
                                      <p:cBhvr>
                                        <p:cTn id="25"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8B00E-8F18-A2DC-A63A-0695F297DCBB}"/>
            </a:ext>
          </a:extLst>
        </p:cNvPr>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6BC47940-5D49-0F58-9BED-02812A0FB91D}"/>
              </a:ext>
            </a:extLst>
          </p:cNvPr>
          <p:cNvSpPr>
            <a:spLocks noGrp="1"/>
          </p:cNvSpPr>
          <p:nvPr>
            <p:ph idx="1"/>
          </p:nvPr>
        </p:nvSpPr>
        <p:spPr>
          <a:xfrm>
            <a:off x="-22860" y="1235077"/>
            <a:ext cx="8877300" cy="5509258"/>
          </a:xfrm>
        </p:spPr>
        <p:txBody>
          <a:bodyPr/>
          <a:lstStyle/>
          <a:p>
            <a:pPr algn="ctr">
              <a:buFontTx/>
              <a:buNone/>
            </a:pPr>
            <a:r>
              <a:rPr lang="en-US" altLang="en-US" sz="2600" i="1" dirty="0">
                <a:solidFill>
                  <a:schemeClr val="bg1"/>
                </a:solidFill>
              </a:rPr>
              <a:t>“But you are a chosen race, a royal priesthood, a holy nation, a people for God’s own possession, so that you may proclaim the excellencies of Him who has called you out of darkness into His marvelous light; for you once were not a people, but now you are the people of God; you had not received mercy, but now you have received mercy. Beloved, I urge you as aliens and strangers to abstain from fleshly lusts which wage war against the soul. Keep your behavior excellent among the Gentiles, so that in the thing in which they slander you as evildoers, they may because of your good deeds, as they observe them, glorify God in the day of visitation.” </a:t>
            </a:r>
            <a:r>
              <a:rPr lang="en-US" altLang="en-US" sz="2600" b="1" dirty="0">
                <a:solidFill>
                  <a:srgbClr val="FF0000"/>
                </a:solidFill>
              </a:rPr>
              <a:t>(1 Peter 2:9-12)</a:t>
            </a:r>
          </a:p>
        </p:txBody>
      </p:sp>
      <p:sp>
        <p:nvSpPr>
          <p:cNvPr id="13315" name="Slide Number Placeholder 3">
            <a:extLst>
              <a:ext uri="{FF2B5EF4-FFF2-40B4-BE49-F238E27FC236}">
                <a16:creationId xmlns:a16="http://schemas.microsoft.com/office/drawing/2014/main" id="{4B01210C-E563-B3D4-E2AB-1335895F6D0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7E4EC1B-6A07-42B4-B706-F8D5EA65E9AD}" type="slidenum">
              <a:rPr lang="en-US" altLang="en-US"/>
              <a:pPr eaLnBrk="1" hangingPunct="1"/>
              <a:t>28</a:t>
            </a:fld>
            <a:endParaRPr lang="en-US" altLang="en-US" dirty="0"/>
          </a:p>
        </p:txBody>
      </p:sp>
      <p:sp>
        <p:nvSpPr>
          <p:cNvPr id="5" name="Rectangle 6">
            <a:extLst>
              <a:ext uri="{FF2B5EF4-FFF2-40B4-BE49-F238E27FC236}">
                <a16:creationId xmlns:a16="http://schemas.microsoft.com/office/drawing/2014/main" id="{F0EE5F87-6699-A762-58E2-ED132780EA8B}"/>
              </a:ext>
            </a:extLst>
          </p:cNvPr>
          <p:cNvSpPr>
            <a:spLocks noGrp="1" noChangeArrowheads="1"/>
          </p:cNvSpPr>
          <p:nvPr>
            <p:ph type="title"/>
          </p:nvPr>
        </p:nvSpPr>
        <p:spPr>
          <a:xfrm>
            <a:off x="457200" y="274638"/>
            <a:ext cx="8229600" cy="868363"/>
          </a:xfrm>
          <a:solidFill>
            <a:srgbClr val="00B0F0"/>
          </a:solidFill>
        </p:spPr>
        <p:txBody>
          <a:bodyPr/>
          <a:lstStyle/>
          <a:p>
            <a:pPr eaLnBrk="1" hangingPunct="1">
              <a:defRPr/>
            </a:pPr>
            <a:r>
              <a:rPr lang="en-US" sz="4800" b="1" dirty="0">
                <a:solidFill>
                  <a:schemeClr val="accent1"/>
                </a:solidFill>
                <a:effectLst>
                  <a:outerShdw blurRad="38100" dist="38100" dir="2700000" algn="tl">
                    <a:srgbClr val="000000"/>
                  </a:outerShdw>
                </a:effectLst>
                <a:latin typeface="Lucida Sans" pitchFamily="34" charset="0"/>
              </a:rPr>
              <a:t>Crossroads Of Our Lives</a:t>
            </a:r>
          </a:p>
        </p:txBody>
      </p:sp>
    </p:spTree>
    <p:extLst>
      <p:ext uri="{BB962C8B-B14F-4D97-AF65-F5344CB8AC3E}">
        <p14:creationId xmlns:p14="http://schemas.microsoft.com/office/powerpoint/2010/main" val="14007410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id="{290B873A-3FEC-27E0-0DC6-31F36D3565E7}"/>
              </a:ext>
            </a:extLst>
          </p:cNvPr>
          <p:cNvSpPr>
            <a:spLocks noGrp="1"/>
          </p:cNvSpPr>
          <p:nvPr>
            <p:ph idx="1"/>
          </p:nvPr>
        </p:nvSpPr>
        <p:spPr>
          <a:xfrm>
            <a:off x="228600" y="76200"/>
            <a:ext cx="8763000" cy="6781800"/>
          </a:xfrm>
        </p:spPr>
        <p:txBody>
          <a:bodyPr/>
          <a:lstStyle/>
          <a:p>
            <a:pPr>
              <a:buFontTx/>
              <a:buNone/>
            </a:pPr>
            <a:r>
              <a:rPr lang="en-US" altLang="en-US" sz="4000" b="1" dirty="0">
                <a:solidFill>
                  <a:schemeClr val="accent3"/>
                </a:solidFill>
                <a:effectLst>
                  <a:outerShdw blurRad="38100" dist="38100" dir="2700000" algn="tl">
                    <a:srgbClr val="000000">
                      <a:alpha val="43137"/>
                    </a:srgbClr>
                  </a:outerShdw>
                </a:effectLst>
              </a:rPr>
              <a:t>Will We Pay The Price It Costs To Be A Disciple Of Jesus?</a:t>
            </a:r>
            <a:r>
              <a:rPr lang="en-US" altLang="en-US" sz="4000" dirty="0">
                <a:solidFill>
                  <a:schemeClr val="accent3"/>
                </a:solidFill>
                <a:effectLst>
                  <a:outerShdw blurRad="38100" dist="38100" dir="2700000" algn="tl">
                    <a:srgbClr val="000000">
                      <a:alpha val="43137"/>
                    </a:srgbClr>
                  </a:outerShdw>
                </a:effectLst>
              </a:rPr>
              <a:t>  </a:t>
            </a:r>
            <a:br>
              <a:rPr lang="en-US" altLang="en-US" sz="4000" dirty="0">
                <a:solidFill>
                  <a:schemeClr val="accent3"/>
                </a:solidFill>
                <a:effectLst>
                  <a:outerShdw blurRad="38100" dist="38100" dir="2700000" algn="tl">
                    <a:srgbClr val="000000">
                      <a:alpha val="43137"/>
                    </a:srgbClr>
                  </a:outerShdw>
                </a:effectLst>
              </a:rPr>
            </a:br>
            <a:r>
              <a:rPr lang="en-US" altLang="en-US" sz="4000" b="1" dirty="0">
                <a:solidFill>
                  <a:srgbClr val="FF0000"/>
                </a:solidFill>
                <a:effectLst>
                  <a:outerShdw blurRad="38100" dist="38100" dir="2700000" algn="tl">
                    <a:srgbClr val="000000">
                      <a:alpha val="43137"/>
                    </a:srgbClr>
                  </a:outerShdw>
                </a:effectLst>
              </a:rPr>
              <a:t>Luke 14:25-33; Matthew 10:34-39</a:t>
            </a:r>
          </a:p>
          <a:p>
            <a:pPr>
              <a:buFontTx/>
              <a:buNone/>
            </a:pPr>
            <a:r>
              <a:rPr lang="en-US" altLang="en-US" dirty="0">
                <a:effectLst>
                  <a:outerShdw blurRad="38100" dist="38100" dir="2700000" algn="tl">
                    <a:srgbClr val="000000">
                      <a:alpha val="43137"/>
                    </a:srgbClr>
                  </a:outerShdw>
                </a:effectLst>
              </a:rPr>
              <a:t>   </a:t>
            </a:r>
            <a:r>
              <a:rPr lang="en-US" altLang="en-US" dirty="0">
                <a:solidFill>
                  <a:schemeClr val="bg1"/>
                </a:solidFill>
                <a:effectLst>
                  <a:outerShdw blurRad="38100" dist="38100" dir="2700000" algn="tl">
                    <a:srgbClr val="000000">
                      <a:alpha val="43137"/>
                    </a:srgbClr>
                  </a:outerShdw>
                </a:effectLst>
              </a:rPr>
              <a:t> 1. Will we choose </a:t>
            </a:r>
            <a:r>
              <a:rPr lang="en-US" altLang="en-US" u="sng" dirty="0">
                <a:solidFill>
                  <a:schemeClr val="bg1"/>
                </a:solidFill>
                <a:effectLst>
                  <a:outerShdw blurRad="38100" dist="38100" dir="2700000" algn="tl">
                    <a:srgbClr val="000000">
                      <a:alpha val="43137"/>
                    </a:srgbClr>
                  </a:outerShdw>
                </a:effectLst>
              </a:rPr>
              <a:t>truth</a:t>
            </a:r>
            <a:r>
              <a:rPr lang="en-US" altLang="en-US" dirty="0">
                <a:solidFill>
                  <a:schemeClr val="bg1"/>
                </a:solidFill>
                <a:effectLst>
                  <a:outerShdw blurRad="38100" dist="38100" dir="2700000" algn="tl">
                    <a:srgbClr val="000000">
                      <a:alpha val="43137"/>
                    </a:srgbClr>
                  </a:outerShdw>
                </a:effectLst>
              </a:rPr>
              <a:t> of the gospel </a:t>
            </a:r>
            <a:r>
              <a:rPr lang="en-US" altLang="en-US" u="sng" dirty="0">
                <a:solidFill>
                  <a:schemeClr val="bg1"/>
                </a:solidFill>
                <a:effectLst>
                  <a:outerShdw blurRad="38100" dist="38100" dir="2700000" algn="tl">
                    <a:srgbClr val="000000">
                      <a:alpha val="43137"/>
                    </a:srgbClr>
                  </a:outerShdw>
                </a:effectLst>
              </a:rPr>
              <a:t>before</a:t>
            </a:r>
            <a:r>
              <a:rPr lang="en-US" altLang="en-US" dirty="0">
                <a:solidFill>
                  <a:schemeClr val="bg1"/>
                </a:solidFill>
                <a:effectLst>
                  <a:outerShdw blurRad="38100" dist="38100" dir="2700000" algn="tl">
                    <a:srgbClr val="000000">
                      <a:alpha val="43137"/>
                    </a:srgbClr>
                  </a:outerShdw>
                </a:effectLst>
              </a:rPr>
              <a:t>: Loved ones? Personal advantage? Promotion at work? Pleasure? Leisure? Favor of others? </a:t>
            </a:r>
          </a:p>
          <a:p>
            <a:pPr>
              <a:buFontTx/>
              <a:buNone/>
            </a:pPr>
            <a:r>
              <a:rPr lang="en-US" altLang="en-US" dirty="0">
                <a:solidFill>
                  <a:schemeClr val="bg1"/>
                </a:solidFill>
                <a:effectLst>
                  <a:outerShdw blurRad="38100" dist="38100" dir="2700000" algn="tl">
                    <a:srgbClr val="000000">
                      <a:alpha val="43137"/>
                    </a:srgbClr>
                  </a:outerShdw>
                </a:effectLst>
              </a:rPr>
              <a:t>    2. </a:t>
            </a:r>
            <a:r>
              <a:rPr lang="en-US" altLang="en-US" u="sng" dirty="0">
                <a:solidFill>
                  <a:schemeClr val="bg1"/>
                </a:solidFill>
                <a:effectLst>
                  <a:outerShdw blurRad="38100" dist="38100" dir="2700000" algn="tl">
                    <a:srgbClr val="000000">
                      <a:alpha val="43137"/>
                    </a:srgbClr>
                  </a:outerShdw>
                </a:effectLst>
              </a:rPr>
              <a:t>Self-denial</a:t>
            </a:r>
            <a:r>
              <a:rPr lang="en-US" altLang="en-US" dirty="0">
                <a:solidFill>
                  <a:schemeClr val="bg1"/>
                </a:solidFill>
                <a:effectLst>
                  <a:outerShdw blurRad="38100" dist="38100" dir="2700000" algn="tl">
                    <a:srgbClr val="000000">
                      <a:alpha val="43137"/>
                    </a:srgbClr>
                  </a:outerShdw>
                </a:effectLst>
              </a:rPr>
              <a:t> at great personal sacrifice? – </a:t>
            </a:r>
            <a:r>
              <a:rPr lang="en-US" altLang="en-US" b="1" dirty="0">
                <a:solidFill>
                  <a:srgbClr val="FF0000"/>
                </a:solidFill>
                <a:effectLst>
                  <a:outerShdw blurRad="38100" dist="38100" dir="2700000" algn="tl">
                    <a:srgbClr val="000000">
                      <a:alpha val="43137"/>
                    </a:srgbClr>
                  </a:outerShdw>
                </a:effectLst>
              </a:rPr>
              <a:t>Luke 9:23; </a:t>
            </a:r>
            <a:r>
              <a:rPr lang="en-US" altLang="en-US" dirty="0">
                <a:solidFill>
                  <a:srgbClr val="FF0000"/>
                </a:solidFill>
                <a:effectLst>
                  <a:outerShdw blurRad="38100" dist="38100" dir="2700000" algn="tl">
                    <a:srgbClr val="000000">
                      <a:alpha val="43137"/>
                    </a:srgbClr>
                  </a:outerShdw>
                </a:effectLst>
              </a:rPr>
              <a:t>cf. </a:t>
            </a:r>
            <a:r>
              <a:rPr lang="en-US" altLang="en-US" b="1" dirty="0">
                <a:solidFill>
                  <a:srgbClr val="FF0000"/>
                </a:solidFill>
                <a:effectLst>
                  <a:outerShdw blurRad="38100" dist="38100" dir="2700000" algn="tl">
                    <a:srgbClr val="000000">
                      <a:alpha val="43137"/>
                    </a:srgbClr>
                  </a:outerShdw>
                </a:effectLst>
              </a:rPr>
              <a:t>Ezra 10:1-4</a:t>
            </a:r>
            <a:endParaRPr lang="en-US" altLang="en-US" dirty="0">
              <a:solidFill>
                <a:srgbClr val="FF0000"/>
              </a:solidFill>
              <a:effectLst>
                <a:outerShdw blurRad="38100" dist="38100" dir="2700000" algn="tl">
                  <a:srgbClr val="000000">
                    <a:alpha val="43137"/>
                  </a:srgbClr>
                </a:outerShdw>
              </a:effectLst>
            </a:endParaRPr>
          </a:p>
          <a:p>
            <a:pPr>
              <a:buFontTx/>
              <a:buNone/>
            </a:pPr>
            <a:r>
              <a:rPr lang="en-US" altLang="en-US" dirty="0">
                <a:solidFill>
                  <a:schemeClr val="bg1"/>
                </a:solidFill>
                <a:effectLst>
                  <a:outerShdw blurRad="38100" dist="38100" dir="2700000" algn="tl">
                    <a:srgbClr val="000000">
                      <a:alpha val="43137"/>
                    </a:srgbClr>
                  </a:outerShdw>
                </a:effectLst>
              </a:rPr>
              <a:t>      a. Repent of every sin! cf. Corinthian church at crossroads:</a:t>
            </a:r>
            <a:br>
              <a:rPr lang="en-US" altLang="en-US" dirty="0">
                <a:solidFill>
                  <a:schemeClr val="bg1"/>
                </a:solidFill>
                <a:effectLst>
                  <a:outerShdw blurRad="38100" dist="38100" dir="2700000" algn="tl">
                    <a:srgbClr val="000000">
                      <a:alpha val="43137"/>
                    </a:srgbClr>
                  </a:outerShdw>
                </a:effectLst>
              </a:rPr>
            </a:br>
            <a:r>
              <a:rPr lang="en-US" altLang="en-US" b="1" dirty="0">
                <a:solidFill>
                  <a:srgbClr val="FF0000"/>
                </a:solidFill>
                <a:effectLst>
                  <a:outerShdw blurRad="38100" dist="38100" dir="2700000" algn="tl">
                    <a:srgbClr val="000000">
                      <a:alpha val="43137"/>
                    </a:srgbClr>
                  </a:outerShdw>
                </a:effectLst>
              </a:rPr>
              <a:t>2 Corinthians 2:9; 7:9-11</a:t>
            </a:r>
          </a:p>
        </p:txBody>
      </p:sp>
      <p:sp>
        <p:nvSpPr>
          <p:cNvPr id="14339" name="Slide Number Placeholder 3">
            <a:extLst>
              <a:ext uri="{FF2B5EF4-FFF2-40B4-BE49-F238E27FC236}">
                <a16:creationId xmlns:a16="http://schemas.microsoft.com/office/drawing/2014/main" id="{7ED09B86-B201-C58D-E65E-5653B0DCA006}"/>
              </a:ext>
            </a:extLst>
          </p:cNvPr>
          <p:cNvSpPr>
            <a:spLocks noGrp="1"/>
          </p:cNvSpPr>
          <p:nvPr>
            <p:ph type="sldNum" sz="quarter" idx="12"/>
          </p:nvPr>
        </p:nvSpPr>
        <p:spPr>
          <a:xfrm>
            <a:off x="6629400" y="6381750"/>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003AA49-7615-4800-BCFB-9B98D8E973A7}" type="slidenum">
              <a:rPr lang="en-US" altLang="en-US"/>
              <a:pPr eaLnBrk="1" hangingPunct="1"/>
              <a:t>29</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338">
                                            <p:txEl>
                                              <p:pRg st="1" end="1"/>
                                            </p:txEl>
                                          </p:spTgt>
                                        </p:tgtEl>
                                        <p:attrNameLst>
                                          <p:attrName>style.visibility</p:attrName>
                                        </p:attrNameLst>
                                      </p:cBhvr>
                                      <p:to>
                                        <p:strVal val="visible"/>
                                      </p:to>
                                    </p:set>
                                    <p:animEffect transition="in" filter="fade">
                                      <p:cBhvr>
                                        <p:cTn id="7" dur="1000"/>
                                        <p:tgtEl>
                                          <p:spTgt spid="14338">
                                            <p:txEl>
                                              <p:pRg st="1" end="1"/>
                                            </p:txEl>
                                          </p:spTgt>
                                        </p:tgtEl>
                                      </p:cBhvr>
                                    </p:animEffect>
                                    <p:anim calcmode="lin" valueType="num">
                                      <p:cBhvr>
                                        <p:cTn id="8" dur="1000" fill="hold"/>
                                        <p:tgtEl>
                                          <p:spTgt spid="14338">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433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4338">
                                            <p:txEl>
                                              <p:pRg st="2" end="2"/>
                                            </p:txEl>
                                          </p:spTgt>
                                        </p:tgtEl>
                                        <p:attrNameLst>
                                          <p:attrName>style.visibility</p:attrName>
                                        </p:attrNameLst>
                                      </p:cBhvr>
                                      <p:to>
                                        <p:strVal val="visible"/>
                                      </p:to>
                                    </p:set>
                                    <p:animEffect transition="in" filter="fade">
                                      <p:cBhvr>
                                        <p:cTn id="14" dur="1000"/>
                                        <p:tgtEl>
                                          <p:spTgt spid="14338">
                                            <p:txEl>
                                              <p:pRg st="2" end="2"/>
                                            </p:txEl>
                                          </p:spTgt>
                                        </p:tgtEl>
                                      </p:cBhvr>
                                    </p:animEffect>
                                    <p:anim calcmode="lin" valueType="num">
                                      <p:cBhvr>
                                        <p:cTn id="15" dur="1000" fill="hold"/>
                                        <p:tgtEl>
                                          <p:spTgt spid="14338">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433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4338">
                                            <p:txEl>
                                              <p:pRg st="3" end="3"/>
                                            </p:txEl>
                                          </p:spTgt>
                                        </p:tgtEl>
                                        <p:attrNameLst>
                                          <p:attrName>style.visibility</p:attrName>
                                        </p:attrNameLst>
                                      </p:cBhvr>
                                      <p:to>
                                        <p:strVal val="visible"/>
                                      </p:to>
                                    </p:set>
                                    <p:animEffect transition="in" filter="fade">
                                      <p:cBhvr>
                                        <p:cTn id="21" dur="1000"/>
                                        <p:tgtEl>
                                          <p:spTgt spid="14338">
                                            <p:txEl>
                                              <p:pRg st="3" end="3"/>
                                            </p:txEl>
                                          </p:spTgt>
                                        </p:tgtEl>
                                      </p:cBhvr>
                                    </p:animEffect>
                                    <p:anim calcmode="lin" valueType="num">
                                      <p:cBhvr>
                                        <p:cTn id="22" dur="1000" fill="hold"/>
                                        <p:tgtEl>
                                          <p:spTgt spid="14338">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4338">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E8D4775D-6E8E-D729-7BB8-88EEF0CA824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8FC0001-1100-4CDF-ABB9-6990A289B371}" type="slidenum">
              <a:rPr lang="en-US" altLang="en-US"/>
              <a:pPr eaLnBrk="1" hangingPunct="1"/>
              <a:t>3</a:t>
            </a:fld>
            <a:endParaRPr lang="en-US" altLang="en-US"/>
          </a:p>
        </p:txBody>
      </p:sp>
      <p:sp>
        <p:nvSpPr>
          <p:cNvPr id="10244" name="Text Box 4">
            <a:extLst>
              <a:ext uri="{FF2B5EF4-FFF2-40B4-BE49-F238E27FC236}">
                <a16:creationId xmlns:a16="http://schemas.microsoft.com/office/drawing/2014/main" id="{A46E9E3C-864D-D3A2-C670-1D304CBD7191}"/>
              </a:ext>
            </a:extLst>
          </p:cNvPr>
          <p:cNvSpPr txBox="1">
            <a:spLocks noChangeArrowheads="1"/>
          </p:cNvSpPr>
          <p:nvPr/>
        </p:nvSpPr>
        <p:spPr bwMode="auto">
          <a:xfrm>
            <a:off x="114300" y="2514600"/>
            <a:ext cx="8915400" cy="2862322"/>
          </a:xfrm>
          <a:prstGeom prst="rect">
            <a:avLst/>
          </a:prstGeom>
          <a:noFill/>
          <a:ln w="9525">
            <a:noFill/>
            <a:miter lim="800000"/>
            <a:headEnd/>
            <a:tailEnd/>
          </a:ln>
          <a:effectLst/>
        </p:spPr>
        <p:txBody>
          <a:bodyPr>
            <a:spAutoFit/>
          </a:bodyPr>
          <a:lstStyle/>
          <a:p>
            <a:pPr algn="ctr">
              <a:defRPr/>
            </a:pPr>
            <a:r>
              <a:rPr lang="en-US" sz="3600" b="1" i="1" dirty="0">
                <a:solidFill>
                  <a:schemeClr val="bg1"/>
                </a:solidFill>
                <a:effectLst>
                  <a:outerShdw blurRad="38100" dist="38100" dir="2700000" algn="tl">
                    <a:srgbClr val="000000"/>
                  </a:outerShdw>
                </a:effectLst>
                <a:latin typeface="+mn-lt"/>
                <a:cs typeface="Arial" charset="0"/>
              </a:rPr>
              <a:t>“Watch the path of your feet and all your ways will be established. Do not turn to the right nor to the left; Turn your foot from evil.”</a:t>
            </a:r>
            <a:r>
              <a:rPr lang="en-US" sz="3600" b="1" i="1" dirty="0">
                <a:solidFill>
                  <a:srgbClr val="FFFF00"/>
                </a:solidFill>
                <a:effectLst>
                  <a:outerShdw blurRad="38100" dist="38100" dir="2700000" algn="tl">
                    <a:srgbClr val="000000"/>
                  </a:outerShdw>
                </a:effectLst>
                <a:latin typeface="+mn-lt"/>
                <a:cs typeface="Arial" charset="0"/>
              </a:rPr>
              <a:t> </a:t>
            </a:r>
            <a:r>
              <a:rPr lang="en-US" sz="3600" b="1" dirty="0">
                <a:solidFill>
                  <a:srgbClr val="FF0000"/>
                </a:solidFill>
                <a:effectLst>
                  <a:outerShdw blurRad="38100" dist="38100" dir="2700000" algn="tl">
                    <a:srgbClr val="000000"/>
                  </a:outerShdw>
                </a:effectLst>
                <a:latin typeface="+mn-lt"/>
                <a:cs typeface="Arial" charset="0"/>
              </a:rPr>
              <a:t>(Proverbs 4:26-27)</a:t>
            </a:r>
          </a:p>
          <a:p>
            <a:pPr>
              <a:defRPr/>
            </a:pPr>
            <a:endParaRPr lang="en-US" sz="3600" b="1" i="1" dirty="0">
              <a:solidFill>
                <a:srgbClr val="FFFF00"/>
              </a:solidFill>
              <a:effectLst>
                <a:outerShdw blurRad="38100" dist="38100" dir="2700000" algn="tl">
                  <a:srgbClr val="000000"/>
                </a:outerShdw>
              </a:effectLst>
              <a:latin typeface="+mn-lt"/>
              <a:cs typeface="Arial" charset="0"/>
            </a:endParaRPr>
          </a:p>
        </p:txBody>
      </p:sp>
      <p:sp>
        <p:nvSpPr>
          <p:cNvPr id="10246" name="Rectangle 6">
            <a:extLst>
              <a:ext uri="{FF2B5EF4-FFF2-40B4-BE49-F238E27FC236}">
                <a16:creationId xmlns:a16="http://schemas.microsoft.com/office/drawing/2014/main" id="{F328E9E5-782B-D7D1-AAED-C11E1552B180}"/>
              </a:ext>
            </a:extLst>
          </p:cNvPr>
          <p:cNvSpPr>
            <a:spLocks noGrp="1" noChangeArrowheads="1"/>
          </p:cNvSpPr>
          <p:nvPr>
            <p:ph type="title"/>
          </p:nvPr>
        </p:nvSpPr>
        <p:spPr>
          <a:xfrm>
            <a:off x="0" y="0"/>
            <a:ext cx="9144000" cy="1219200"/>
          </a:xfrm>
          <a:solidFill>
            <a:srgbClr val="00B0F0"/>
          </a:solidFill>
        </p:spPr>
        <p:txBody>
          <a:bodyPr/>
          <a:lstStyle/>
          <a:p>
            <a:pPr eaLnBrk="1" hangingPunct="1">
              <a:defRPr/>
            </a:pPr>
            <a:r>
              <a:rPr lang="en-US" sz="4800" b="1" dirty="0">
                <a:solidFill>
                  <a:schemeClr val="accent1"/>
                </a:solidFill>
                <a:effectLst>
                  <a:outerShdw blurRad="38100" dist="38100" dir="2700000" algn="tl">
                    <a:srgbClr val="000000"/>
                  </a:outerShdw>
                </a:effectLst>
                <a:latin typeface="Lucida Sans" pitchFamily="34" charset="0"/>
              </a:rPr>
              <a:t>Crossroads Of Our Lives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4045E3F5-F98B-7116-1C95-8CA144B6BB0A}"/>
              </a:ext>
            </a:extLst>
          </p:cNvPr>
          <p:cNvSpPr>
            <a:spLocks noGrp="1"/>
          </p:cNvSpPr>
          <p:nvPr>
            <p:ph idx="1"/>
          </p:nvPr>
        </p:nvSpPr>
        <p:spPr>
          <a:xfrm>
            <a:off x="228600" y="228600"/>
            <a:ext cx="8763000" cy="6096000"/>
          </a:xfrm>
        </p:spPr>
        <p:txBody>
          <a:bodyPr/>
          <a:lstStyle/>
          <a:p>
            <a:pPr>
              <a:buFontTx/>
              <a:buNone/>
            </a:pPr>
            <a:r>
              <a:rPr lang="en-US" altLang="en-US" sz="4000" b="1" dirty="0">
                <a:solidFill>
                  <a:schemeClr val="accent3"/>
                </a:solidFill>
              </a:rPr>
              <a:t>Will You Remember God When You Are Young? </a:t>
            </a:r>
            <a:br>
              <a:rPr lang="en-US" altLang="en-US" sz="4000" b="1" dirty="0">
                <a:solidFill>
                  <a:schemeClr val="accent3"/>
                </a:solidFill>
              </a:rPr>
            </a:br>
            <a:r>
              <a:rPr lang="en-US" altLang="en-US" sz="4000" b="1" dirty="0">
                <a:solidFill>
                  <a:srgbClr val="FF0000"/>
                </a:solidFill>
              </a:rPr>
              <a:t>Ecclesiastes 11:9-12:1</a:t>
            </a:r>
          </a:p>
          <a:p>
            <a:pPr algn="ctr">
              <a:buFontTx/>
              <a:buNone/>
            </a:pPr>
            <a:r>
              <a:rPr lang="en-US" altLang="en-US" sz="3600" dirty="0">
                <a:solidFill>
                  <a:schemeClr val="bg1"/>
                </a:solidFill>
              </a:rPr>
              <a:t>Will you consider God in …</a:t>
            </a:r>
          </a:p>
          <a:p>
            <a:pPr>
              <a:buFontTx/>
              <a:buNone/>
            </a:pPr>
            <a:r>
              <a:rPr lang="en-US" altLang="en-US" dirty="0">
                <a:solidFill>
                  <a:schemeClr val="bg1"/>
                </a:solidFill>
              </a:rPr>
              <a:t>    1. Your clothing, entertainment, respect for parents and elders?</a:t>
            </a:r>
          </a:p>
          <a:p>
            <a:pPr>
              <a:buFontTx/>
              <a:buNone/>
            </a:pPr>
            <a:r>
              <a:rPr lang="en-US" altLang="en-US" dirty="0">
                <a:solidFill>
                  <a:schemeClr val="bg1"/>
                </a:solidFill>
              </a:rPr>
              <a:t>    2. Choosing your career: Will you be a faithful Christian and promote righteousness?</a:t>
            </a:r>
          </a:p>
          <a:p>
            <a:pPr>
              <a:buFontTx/>
              <a:buNone/>
            </a:pPr>
            <a:r>
              <a:rPr lang="en-US" altLang="en-US" dirty="0">
                <a:solidFill>
                  <a:schemeClr val="bg1"/>
                </a:solidFill>
              </a:rPr>
              <a:t>    3. In the person you will date and marry?</a:t>
            </a:r>
            <a:br>
              <a:rPr lang="en-US" altLang="en-US" dirty="0">
                <a:solidFill>
                  <a:schemeClr val="bg1"/>
                </a:solidFill>
              </a:rPr>
            </a:br>
            <a:r>
              <a:rPr lang="en-US" altLang="en-US" b="1" dirty="0">
                <a:solidFill>
                  <a:srgbClr val="FF0000"/>
                </a:solidFill>
              </a:rPr>
              <a:t>1 Corinthians 15:33-34; Matthew 19:4-6</a:t>
            </a:r>
            <a:endParaRPr lang="en-US" altLang="en-US" dirty="0">
              <a:solidFill>
                <a:srgbClr val="FF0000"/>
              </a:solidFill>
            </a:endParaRPr>
          </a:p>
        </p:txBody>
      </p:sp>
      <p:sp>
        <p:nvSpPr>
          <p:cNvPr id="15363" name="Slide Number Placeholder 3">
            <a:extLst>
              <a:ext uri="{FF2B5EF4-FFF2-40B4-BE49-F238E27FC236}">
                <a16:creationId xmlns:a16="http://schemas.microsoft.com/office/drawing/2014/main" id="{1CDE5F88-6452-3081-FCD6-139A7D8B86F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329B2F6-4671-4775-A9B9-CC62DB784057}" type="slidenum">
              <a:rPr lang="en-US" altLang="en-US"/>
              <a:pPr eaLnBrk="1" hangingPunct="1"/>
              <a:t>30</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animEffect transition="in" filter="fade">
                                      <p:cBhvr>
                                        <p:cTn id="7" dur="1000"/>
                                        <p:tgtEl>
                                          <p:spTgt spid="15362">
                                            <p:txEl>
                                              <p:pRg st="1" end="1"/>
                                            </p:txEl>
                                          </p:spTgt>
                                        </p:tgtEl>
                                      </p:cBhvr>
                                    </p:animEffect>
                                    <p:anim calcmode="lin" valueType="num">
                                      <p:cBhvr>
                                        <p:cTn id="8" dur="10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5362">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5362">
                                            <p:txEl>
                                              <p:pRg st="2" end="2"/>
                                            </p:txEl>
                                          </p:spTgt>
                                        </p:tgtEl>
                                        <p:attrNameLst>
                                          <p:attrName>style.visibility</p:attrName>
                                        </p:attrNameLst>
                                      </p:cBhvr>
                                      <p:to>
                                        <p:strVal val="visible"/>
                                      </p:to>
                                    </p:set>
                                    <p:animEffect transition="in" filter="fade">
                                      <p:cBhvr>
                                        <p:cTn id="12" dur="1000"/>
                                        <p:tgtEl>
                                          <p:spTgt spid="15362">
                                            <p:txEl>
                                              <p:pRg st="2" end="2"/>
                                            </p:txEl>
                                          </p:spTgt>
                                        </p:tgtEl>
                                      </p:cBhvr>
                                    </p:animEffect>
                                    <p:anim calcmode="lin" valueType="num">
                                      <p:cBhvr>
                                        <p:cTn id="13" dur="10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536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5362">
                                            <p:txEl>
                                              <p:pRg st="3" end="3"/>
                                            </p:txEl>
                                          </p:spTgt>
                                        </p:tgtEl>
                                        <p:attrNameLst>
                                          <p:attrName>style.visibility</p:attrName>
                                        </p:attrNameLst>
                                      </p:cBhvr>
                                      <p:to>
                                        <p:strVal val="visible"/>
                                      </p:to>
                                    </p:set>
                                    <p:animEffect transition="in" filter="fade">
                                      <p:cBhvr>
                                        <p:cTn id="19" dur="1000"/>
                                        <p:tgtEl>
                                          <p:spTgt spid="15362">
                                            <p:txEl>
                                              <p:pRg st="3" end="3"/>
                                            </p:txEl>
                                          </p:spTgt>
                                        </p:tgtEl>
                                      </p:cBhvr>
                                    </p:animEffect>
                                    <p:anim calcmode="lin" valueType="num">
                                      <p:cBhvr>
                                        <p:cTn id="20" dur="10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1536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5362">
                                            <p:txEl>
                                              <p:pRg st="4" end="4"/>
                                            </p:txEl>
                                          </p:spTgt>
                                        </p:tgtEl>
                                        <p:attrNameLst>
                                          <p:attrName>style.visibility</p:attrName>
                                        </p:attrNameLst>
                                      </p:cBhvr>
                                      <p:to>
                                        <p:strVal val="visible"/>
                                      </p:to>
                                    </p:set>
                                    <p:animEffect transition="in" filter="fade">
                                      <p:cBhvr>
                                        <p:cTn id="26" dur="1000"/>
                                        <p:tgtEl>
                                          <p:spTgt spid="15362">
                                            <p:txEl>
                                              <p:pRg st="4" end="4"/>
                                            </p:txEl>
                                          </p:spTgt>
                                        </p:tgtEl>
                                      </p:cBhvr>
                                    </p:animEffect>
                                    <p:anim calcmode="lin" valueType="num">
                                      <p:cBhvr>
                                        <p:cTn id="27" dur="1000" fill="hold"/>
                                        <p:tgtEl>
                                          <p:spTgt spid="15362">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1536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a:extLst>
              <a:ext uri="{FF2B5EF4-FFF2-40B4-BE49-F238E27FC236}">
                <a16:creationId xmlns:a16="http://schemas.microsoft.com/office/drawing/2014/main" id="{00EF26D3-97E4-A254-9DFA-6F91174D7D0D}"/>
              </a:ext>
            </a:extLst>
          </p:cNvPr>
          <p:cNvSpPr>
            <a:spLocks noGrp="1"/>
          </p:cNvSpPr>
          <p:nvPr>
            <p:ph idx="1"/>
          </p:nvPr>
        </p:nvSpPr>
        <p:spPr>
          <a:xfrm>
            <a:off x="228600" y="304800"/>
            <a:ext cx="8763000" cy="5410200"/>
          </a:xfrm>
        </p:spPr>
        <p:txBody>
          <a:bodyPr/>
          <a:lstStyle/>
          <a:p>
            <a:pPr algn="ctr">
              <a:buFontTx/>
              <a:buNone/>
            </a:pPr>
            <a:r>
              <a:rPr lang="en-US" altLang="en-US" sz="4000" b="1" dirty="0">
                <a:solidFill>
                  <a:schemeClr val="accent3"/>
                </a:solidFill>
              </a:rPr>
              <a:t>Will I Endure To The End?</a:t>
            </a:r>
          </a:p>
          <a:p>
            <a:pPr algn="ctr">
              <a:buFontTx/>
              <a:buNone/>
            </a:pPr>
            <a:r>
              <a:rPr lang="en-US" altLang="en-US" b="1" dirty="0">
                <a:solidFill>
                  <a:srgbClr val="FF0000"/>
                </a:solidFill>
              </a:rPr>
              <a:t>Matthew 10:22; Hebrews 10:36; 12:1-2; </a:t>
            </a:r>
            <a:br>
              <a:rPr lang="en-US" altLang="en-US" b="1" dirty="0">
                <a:solidFill>
                  <a:srgbClr val="FF0000"/>
                </a:solidFill>
              </a:rPr>
            </a:br>
            <a:r>
              <a:rPr lang="en-US" altLang="en-US" b="1" dirty="0">
                <a:solidFill>
                  <a:srgbClr val="FF0000"/>
                </a:solidFill>
              </a:rPr>
              <a:t>2 Timothy 4:7-8; Revelation 2:10b</a:t>
            </a:r>
            <a:endParaRPr lang="en-US" altLang="en-US" sz="2800" b="1" dirty="0">
              <a:solidFill>
                <a:srgbClr val="FF0000"/>
              </a:solidFill>
            </a:endParaRPr>
          </a:p>
          <a:p>
            <a:pPr>
              <a:buFontTx/>
              <a:buNone/>
            </a:pPr>
            <a:endParaRPr lang="en-US" altLang="en-US" sz="3600" b="1" dirty="0">
              <a:solidFill>
                <a:srgbClr val="FFFF00"/>
              </a:solidFill>
            </a:endParaRPr>
          </a:p>
          <a:p>
            <a:pPr>
              <a:buFontTx/>
              <a:buNone/>
            </a:pPr>
            <a:r>
              <a:rPr lang="en-US" altLang="en-US" dirty="0">
                <a:solidFill>
                  <a:schemeClr val="bg1"/>
                </a:solidFill>
              </a:rPr>
              <a:t>    1. Don’t rest on past accomplishments to ensure your present and future spiritual state.</a:t>
            </a:r>
          </a:p>
          <a:p>
            <a:pPr>
              <a:buFontTx/>
              <a:buNone/>
            </a:pPr>
            <a:endParaRPr lang="en-US" altLang="en-US" dirty="0">
              <a:solidFill>
                <a:schemeClr val="bg1"/>
              </a:solidFill>
            </a:endParaRPr>
          </a:p>
          <a:p>
            <a:pPr>
              <a:buFontTx/>
              <a:buNone/>
            </a:pPr>
            <a:r>
              <a:rPr lang="en-US" altLang="en-US" dirty="0">
                <a:solidFill>
                  <a:schemeClr val="bg1"/>
                </a:solidFill>
              </a:rPr>
              <a:t>    2. When I get feeble in mind and body, will I still do what I can? </a:t>
            </a:r>
            <a:r>
              <a:rPr lang="en-US" altLang="en-US" b="1" dirty="0">
                <a:solidFill>
                  <a:srgbClr val="FF0000"/>
                </a:solidFill>
              </a:rPr>
              <a:t>2 Corinthians 4:16-18; cf. Psalm 71:16; Titus 2:2-3</a:t>
            </a:r>
          </a:p>
        </p:txBody>
      </p:sp>
      <p:sp>
        <p:nvSpPr>
          <p:cNvPr id="16387" name="Slide Number Placeholder 3">
            <a:extLst>
              <a:ext uri="{FF2B5EF4-FFF2-40B4-BE49-F238E27FC236}">
                <a16:creationId xmlns:a16="http://schemas.microsoft.com/office/drawing/2014/main" id="{5C1E5DD8-85FB-BFD6-4C62-B59CEC8A8CE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17F43F1-F5BD-4EAC-AC44-ABB0936C86BE}" type="slidenum">
              <a:rPr lang="en-US" altLang="en-US"/>
              <a:pPr eaLnBrk="1" hangingPunct="1"/>
              <a:t>31</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386">
                                            <p:txEl>
                                              <p:pRg st="3" end="3"/>
                                            </p:txEl>
                                          </p:spTgt>
                                        </p:tgtEl>
                                        <p:attrNameLst>
                                          <p:attrName>style.visibility</p:attrName>
                                        </p:attrNameLst>
                                      </p:cBhvr>
                                      <p:to>
                                        <p:strVal val="visible"/>
                                      </p:to>
                                    </p:set>
                                    <p:animEffect transition="in" filter="fade">
                                      <p:cBhvr>
                                        <p:cTn id="7" dur="1000"/>
                                        <p:tgtEl>
                                          <p:spTgt spid="16386">
                                            <p:txEl>
                                              <p:pRg st="3" end="3"/>
                                            </p:txEl>
                                          </p:spTgt>
                                        </p:tgtEl>
                                      </p:cBhvr>
                                    </p:animEffect>
                                    <p:anim calcmode="lin" valueType="num">
                                      <p:cBhvr>
                                        <p:cTn id="8" dur="1000" fill="hold"/>
                                        <p:tgtEl>
                                          <p:spTgt spid="16386">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1638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6386">
                                            <p:txEl>
                                              <p:pRg st="5" end="5"/>
                                            </p:txEl>
                                          </p:spTgt>
                                        </p:tgtEl>
                                        <p:attrNameLst>
                                          <p:attrName>style.visibility</p:attrName>
                                        </p:attrNameLst>
                                      </p:cBhvr>
                                      <p:to>
                                        <p:strVal val="visible"/>
                                      </p:to>
                                    </p:set>
                                    <p:animEffect transition="in" filter="fade">
                                      <p:cBhvr>
                                        <p:cTn id="14" dur="1000"/>
                                        <p:tgtEl>
                                          <p:spTgt spid="16386">
                                            <p:txEl>
                                              <p:pRg st="5" end="5"/>
                                            </p:txEl>
                                          </p:spTgt>
                                        </p:tgtEl>
                                      </p:cBhvr>
                                    </p:animEffect>
                                    <p:anim calcmode="lin" valueType="num">
                                      <p:cBhvr>
                                        <p:cTn id="15" dur="1000" fill="hold"/>
                                        <p:tgtEl>
                                          <p:spTgt spid="16386">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1638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a:extLst>
              <a:ext uri="{FF2B5EF4-FFF2-40B4-BE49-F238E27FC236}">
                <a16:creationId xmlns:a16="http://schemas.microsoft.com/office/drawing/2014/main" id="{6F4953BF-7639-C74B-6704-7C9D6529A773}"/>
              </a:ext>
            </a:extLst>
          </p:cNvPr>
          <p:cNvSpPr>
            <a:spLocks noGrp="1"/>
          </p:cNvSpPr>
          <p:nvPr>
            <p:ph idx="1"/>
          </p:nvPr>
        </p:nvSpPr>
        <p:spPr>
          <a:xfrm>
            <a:off x="228600" y="859790"/>
            <a:ext cx="8382000" cy="5998210"/>
          </a:xfrm>
        </p:spPr>
        <p:txBody>
          <a:bodyPr/>
          <a:lstStyle/>
          <a:p>
            <a:pPr algn="ctr">
              <a:buFontTx/>
              <a:buNone/>
            </a:pPr>
            <a:r>
              <a:rPr lang="en-US" altLang="en-US" sz="2800" dirty="0">
                <a:solidFill>
                  <a:schemeClr val="bg1"/>
                </a:solidFill>
                <a:effectLst>
                  <a:outerShdw blurRad="38100" dist="38100" dir="2700000" algn="tl">
                    <a:srgbClr val="000000">
                      <a:alpha val="43137"/>
                    </a:srgbClr>
                  </a:outerShdw>
                </a:effectLst>
              </a:rPr>
              <a:t>1. </a:t>
            </a:r>
            <a:r>
              <a:rPr lang="en-US" altLang="en-US" sz="2800" i="1" dirty="0">
                <a:solidFill>
                  <a:schemeClr val="bg1"/>
                </a:solidFill>
                <a:effectLst>
                  <a:outerShdw blurRad="38100" dist="38100" dir="2700000" algn="tl">
                    <a:srgbClr val="000000">
                      <a:alpha val="43137"/>
                    </a:srgbClr>
                  </a:outerShdw>
                </a:effectLst>
              </a:rPr>
              <a:t>“Search me, O God, and know my heart; Try me and know my anxious thoughts; And see if there be any hurtful way in me, and lead me in the everlasting way.” </a:t>
            </a:r>
            <a:r>
              <a:rPr lang="en-US" altLang="en-US" sz="2800" b="1" dirty="0">
                <a:solidFill>
                  <a:srgbClr val="FF0000"/>
                </a:solidFill>
                <a:effectLst>
                  <a:outerShdw blurRad="38100" dist="38100" dir="2700000" algn="tl">
                    <a:srgbClr val="000000">
                      <a:alpha val="43137"/>
                    </a:srgbClr>
                  </a:outerShdw>
                </a:effectLst>
              </a:rPr>
              <a:t>(Psalms 139:23-24)</a:t>
            </a:r>
            <a:r>
              <a:rPr lang="en-US" altLang="en-US" sz="2800" i="1" dirty="0">
                <a:solidFill>
                  <a:srgbClr val="FFFF00"/>
                </a:solidFill>
                <a:effectLst>
                  <a:outerShdw blurRad="38100" dist="38100" dir="2700000" algn="tl">
                    <a:srgbClr val="000000">
                      <a:alpha val="43137"/>
                    </a:srgbClr>
                  </a:outerShdw>
                </a:effectLst>
              </a:rPr>
              <a:t> </a:t>
            </a:r>
            <a:endParaRPr lang="en-US" altLang="en-US" sz="2800" i="1" dirty="0">
              <a:solidFill>
                <a:schemeClr val="bg1"/>
              </a:solidFill>
              <a:effectLst>
                <a:outerShdw blurRad="38100" dist="38100" dir="2700000" algn="tl">
                  <a:srgbClr val="000000">
                    <a:alpha val="43137"/>
                  </a:srgbClr>
                </a:outerShdw>
              </a:effectLst>
            </a:endParaRPr>
          </a:p>
          <a:p>
            <a:pPr>
              <a:buFontTx/>
              <a:buNone/>
            </a:pPr>
            <a:r>
              <a:rPr lang="en-US" altLang="en-US" sz="2800" dirty="0">
                <a:solidFill>
                  <a:schemeClr val="bg1"/>
                </a:solidFill>
                <a:effectLst>
                  <a:outerShdw blurRad="38100" dist="38100" dir="2700000" algn="tl">
                    <a:srgbClr val="000000">
                      <a:alpha val="43137"/>
                    </a:srgbClr>
                  </a:outerShdw>
                </a:effectLst>
              </a:rPr>
              <a:t>2. Jesus is the Way who guides our feet on the way of peace, light, and salvation.</a:t>
            </a:r>
          </a:p>
          <a:p>
            <a:pPr algn="ctr">
              <a:buFontTx/>
              <a:buNone/>
            </a:pPr>
            <a:r>
              <a:rPr lang="en-US" altLang="en-US" sz="2800" i="1" dirty="0">
                <a:solidFill>
                  <a:schemeClr val="bg1"/>
                </a:solidFill>
                <a:effectLst>
                  <a:outerShdw blurRad="38100" dist="38100" dir="2700000" algn="tl">
                    <a:srgbClr val="000000">
                      <a:alpha val="43137"/>
                    </a:srgbClr>
                  </a:outerShdw>
                </a:effectLst>
              </a:rPr>
              <a:t>“Jesus said to him, ‘I am the way, and the truth, and the life; no one comes to the Father but through Me.’” </a:t>
            </a:r>
            <a:r>
              <a:rPr lang="en-US" altLang="en-US" sz="2800" b="1" dirty="0">
                <a:solidFill>
                  <a:srgbClr val="FF0000"/>
                </a:solidFill>
                <a:effectLst>
                  <a:outerShdw blurRad="38100" dist="38100" dir="2700000" algn="tl">
                    <a:srgbClr val="000000">
                      <a:alpha val="43137"/>
                    </a:srgbClr>
                  </a:outerShdw>
                </a:effectLst>
              </a:rPr>
              <a:t>(John 14:6)</a:t>
            </a:r>
          </a:p>
          <a:p>
            <a:pPr algn="ctr">
              <a:buFontTx/>
              <a:buNone/>
            </a:pPr>
            <a:r>
              <a:rPr lang="en-US" altLang="en-US" sz="2800" i="1" dirty="0">
                <a:solidFill>
                  <a:schemeClr val="accent3"/>
                </a:solidFill>
                <a:effectLst>
                  <a:outerShdw blurRad="38100" dist="38100" dir="2700000" algn="tl">
                    <a:srgbClr val="000000">
                      <a:alpha val="43137"/>
                    </a:srgbClr>
                  </a:outerShdw>
                </a:effectLst>
              </a:rPr>
              <a:t>“Then Jesus again spoke to them, saying, ‘I am the Light of the world; he who follows Me will not walk in the darkness, but will have the Light of life.’” </a:t>
            </a:r>
            <a:r>
              <a:rPr lang="en-US" altLang="en-US" sz="2800" b="1" dirty="0">
                <a:solidFill>
                  <a:srgbClr val="FF0000"/>
                </a:solidFill>
                <a:effectLst>
                  <a:outerShdw blurRad="38100" dist="38100" dir="2700000" algn="tl">
                    <a:srgbClr val="000000">
                      <a:alpha val="43137"/>
                    </a:srgbClr>
                  </a:outerShdw>
                </a:effectLst>
              </a:rPr>
              <a:t>(John 8:12)</a:t>
            </a:r>
          </a:p>
        </p:txBody>
      </p:sp>
      <p:sp>
        <p:nvSpPr>
          <p:cNvPr id="17411" name="Slide Number Placeholder 3">
            <a:extLst>
              <a:ext uri="{FF2B5EF4-FFF2-40B4-BE49-F238E27FC236}">
                <a16:creationId xmlns:a16="http://schemas.microsoft.com/office/drawing/2014/main" id="{3F09BA74-DBAA-5325-DE48-A767AE81C10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4359C3F-249B-46C3-B1C8-36660A60A08B}" type="slidenum">
              <a:rPr lang="en-US" altLang="en-US"/>
              <a:pPr eaLnBrk="1" hangingPunct="1"/>
              <a:t>32</a:t>
            </a:fld>
            <a:endParaRPr lang="en-US" altLang="en-US"/>
          </a:p>
        </p:txBody>
      </p:sp>
      <p:sp>
        <p:nvSpPr>
          <p:cNvPr id="5" name="Rectangle 6">
            <a:extLst>
              <a:ext uri="{FF2B5EF4-FFF2-40B4-BE49-F238E27FC236}">
                <a16:creationId xmlns:a16="http://schemas.microsoft.com/office/drawing/2014/main" id="{242D9FEF-0EFD-E3DF-ECCD-A6A19FAA5BF8}"/>
              </a:ext>
            </a:extLst>
          </p:cNvPr>
          <p:cNvSpPr>
            <a:spLocks noGrp="1" noChangeArrowheads="1"/>
          </p:cNvSpPr>
          <p:nvPr>
            <p:ph type="title"/>
          </p:nvPr>
        </p:nvSpPr>
        <p:spPr>
          <a:xfrm>
            <a:off x="457200" y="136525"/>
            <a:ext cx="8229600" cy="701675"/>
          </a:xfrm>
          <a:solidFill>
            <a:srgbClr val="00B0F0"/>
          </a:solidFill>
        </p:spPr>
        <p:txBody>
          <a:bodyPr/>
          <a:lstStyle/>
          <a:p>
            <a:pPr eaLnBrk="1" hangingPunct="1">
              <a:defRPr/>
            </a:pPr>
            <a:r>
              <a:rPr lang="en-US" sz="4800" b="1" dirty="0">
                <a:solidFill>
                  <a:schemeClr val="accent1"/>
                </a:solidFill>
                <a:effectLst>
                  <a:outerShdw blurRad="38100" dist="38100" dir="2700000" algn="tl">
                    <a:srgbClr val="000000"/>
                  </a:outerShdw>
                </a:effectLst>
                <a:latin typeface="Lucida Sans" pitchFamily="34" charset="0"/>
              </a:rPr>
              <a:t>Crossroads Of Our Lives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410">
                                            <p:txEl>
                                              <p:pRg st="0" end="0"/>
                                            </p:txEl>
                                          </p:spTgt>
                                        </p:tgtEl>
                                        <p:attrNameLst>
                                          <p:attrName>style.visibility</p:attrName>
                                        </p:attrNameLst>
                                      </p:cBhvr>
                                      <p:to>
                                        <p:strVal val="visible"/>
                                      </p:to>
                                    </p:set>
                                    <p:animEffect transition="in" filter="fade">
                                      <p:cBhvr>
                                        <p:cTn id="7" dur="1000"/>
                                        <p:tgtEl>
                                          <p:spTgt spid="17410">
                                            <p:txEl>
                                              <p:pRg st="0" end="0"/>
                                            </p:txEl>
                                          </p:spTgt>
                                        </p:tgtEl>
                                      </p:cBhvr>
                                    </p:animEffect>
                                    <p:anim calcmode="lin" valueType="num">
                                      <p:cBhvr>
                                        <p:cTn id="8" dur="1000" fill="hold"/>
                                        <p:tgtEl>
                                          <p:spTgt spid="174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74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7410">
                                            <p:txEl>
                                              <p:pRg st="1" end="1"/>
                                            </p:txEl>
                                          </p:spTgt>
                                        </p:tgtEl>
                                        <p:attrNameLst>
                                          <p:attrName>style.visibility</p:attrName>
                                        </p:attrNameLst>
                                      </p:cBhvr>
                                      <p:to>
                                        <p:strVal val="visible"/>
                                      </p:to>
                                    </p:set>
                                    <p:animEffect transition="in" filter="fade">
                                      <p:cBhvr>
                                        <p:cTn id="14" dur="1000"/>
                                        <p:tgtEl>
                                          <p:spTgt spid="17410">
                                            <p:txEl>
                                              <p:pRg st="1" end="1"/>
                                            </p:txEl>
                                          </p:spTgt>
                                        </p:tgtEl>
                                      </p:cBhvr>
                                    </p:animEffect>
                                    <p:anim calcmode="lin" valueType="num">
                                      <p:cBhvr>
                                        <p:cTn id="15" dur="1000" fill="hold"/>
                                        <p:tgtEl>
                                          <p:spTgt spid="1741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74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7410">
                                            <p:txEl>
                                              <p:pRg st="2" end="2"/>
                                            </p:txEl>
                                          </p:spTgt>
                                        </p:tgtEl>
                                        <p:attrNameLst>
                                          <p:attrName>style.visibility</p:attrName>
                                        </p:attrNameLst>
                                      </p:cBhvr>
                                      <p:to>
                                        <p:strVal val="visible"/>
                                      </p:to>
                                    </p:set>
                                    <p:animEffect transition="in" filter="fade">
                                      <p:cBhvr>
                                        <p:cTn id="21" dur="1000"/>
                                        <p:tgtEl>
                                          <p:spTgt spid="17410">
                                            <p:txEl>
                                              <p:pRg st="2" end="2"/>
                                            </p:txEl>
                                          </p:spTgt>
                                        </p:tgtEl>
                                      </p:cBhvr>
                                    </p:animEffect>
                                    <p:anim calcmode="lin" valueType="num">
                                      <p:cBhvr>
                                        <p:cTn id="22" dur="1000" fill="hold"/>
                                        <p:tgtEl>
                                          <p:spTgt spid="1741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741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7410">
                                            <p:txEl>
                                              <p:pRg st="3" end="3"/>
                                            </p:txEl>
                                          </p:spTgt>
                                        </p:tgtEl>
                                        <p:attrNameLst>
                                          <p:attrName>style.visibility</p:attrName>
                                        </p:attrNameLst>
                                      </p:cBhvr>
                                      <p:to>
                                        <p:strVal val="visible"/>
                                      </p:to>
                                    </p:set>
                                    <p:animEffect transition="in" filter="fade">
                                      <p:cBhvr>
                                        <p:cTn id="28" dur="1000"/>
                                        <p:tgtEl>
                                          <p:spTgt spid="17410">
                                            <p:txEl>
                                              <p:pRg st="3" end="3"/>
                                            </p:txEl>
                                          </p:spTgt>
                                        </p:tgtEl>
                                      </p:cBhvr>
                                    </p:animEffect>
                                    <p:anim calcmode="lin" valueType="num">
                                      <p:cBhvr>
                                        <p:cTn id="29" dur="1000" fill="hold"/>
                                        <p:tgtEl>
                                          <p:spTgt spid="17410">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7410">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a:extLst>
              <a:ext uri="{FF2B5EF4-FFF2-40B4-BE49-F238E27FC236}">
                <a16:creationId xmlns:a16="http://schemas.microsoft.com/office/drawing/2014/main" id="{3858F091-5B2F-32AB-ACE4-DFD37E6EDAFE}"/>
              </a:ext>
            </a:extLst>
          </p:cNvPr>
          <p:cNvSpPr>
            <a:spLocks noGrp="1"/>
          </p:cNvSpPr>
          <p:nvPr>
            <p:ph idx="1"/>
          </p:nvPr>
        </p:nvSpPr>
        <p:spPr>
          <a:xfrm>
            <a:off x="609600" y="2057400"/>
            <a:ext cx="7924800" cy="2743200"/>
          </a:xfrm>
          <a:solidFill>
            <a:srgbClr val="00B0F0"/>
          </a:solidFill>
        </p:spPr>
        <p:txBody>
          <a:bodyPr/>
          <a:lstStyle/>
          <a:p>
            <a:pPr algn="ctr">
              <a:buFontTx/>
              <a:buNone/>
            </a:pPr>
            <a:r>
              <a:rPr lang="en-US" altLang="en-US" dirty="0">
                <a:solidFill>
                  <a:schemeClr val="bg1"/>
                </a:solidFill>
              </a:rPr>
              <a:t>We must live with the choices we make!  </a:t>
            </a:r>
          </a:p>
          <a:p>
            <a:pPr algn="ctr">
              <a:buFontTx/>
              <a:buNone/>
            </a:pPr>
            <a:endParaRPr lang="en-US" altLang="en-US" sz="4800" dirty="0">
              <a:solidFill>
                <a:schemeClr val="bg1"/>
              </a:solidFill>
            </a:endParaRPr>
          </a:p>
          <a:p>
            <a:pPr algn="ctr">
              <a:buFontTx/>
              <a:buNone/>
            </a:pPr>
            <a:r>
              <a:rPr lang="en-US" altLang="en-US" sz="4800" u="sng" dirty="0">
                <a:solidFill>
                  <a:schemeClr val="bg1"/>
                </a:solidFill>
              </a:rPr>
              <a:t>Which road will you take</a:t>
            </a:r>
            <a:r>
              <a:rPr lang="en-US" altLang="en-US" sz="4800" dirty="0">
                <a:solidFill>
                  <a:schemeClr val="bg1"/>
                </a:solidFill>
              </a:rPr>
              <a:t>?</a:t>
            </a:r>
            <a:endParaRPr lang="en-US" altLang="en-US" dirty="0">
              <a:solidFill>
                <a:schemeClr val="bg1"/>
              </a:solidFill>
            </a:endParaRPr>
          </a:p>
        </p:txBody>
      </p:sp>
      <p:sp>
        <p:nvSpPr>
          <p:cNvPr id="18435" name="Slide Number Placeholder 3">
            <a:extLst>
              <a:ext uri="{FF2B5EF4-FFF2-40B4-BE49-F238E27FC236}">
                <a16:creationId xmlns:a16="http://schemas.microsoft.com/office/drawing/2014/main" id="{7B643340-7B1D-8E72-5CCC-CFF561A06AA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DD3D9FF-0A3C-4564-A04F-5A31177AE584}" type="slidenum">
              <a:rPr lang="en-US" altLang="en-US"/>
              <a:pPr eaLnBrk="1" hangingPunct="1"/>
              <a:t>33</a:t>
            </a:fld>
            <a:endParaRPr lang="en-US" altLang="en-US"/>
          </a:p>
        </p:txBody>
      </p:sp>
      <p:sp>
        <p:nvSpPr>
          <p:cNvPr id="5" name="Rectangle 6">
            <a:extLst>
              <a:ext uri="{FF2B5EF4-FFF2-40B4-BE49-F238E27FC236}">
                <a16:creationId xmlns:a16="http://schemas.microsoft.com/office/drawing/2014/main" id="{6B1B4AE8-8DAF-D6F2-76E5-F0DA0ADB70DF}"/>
              </a:ext>
            </a:extLst>
          </p:cNvPr>
          <p:cNvSpPr>
            <a:spLocks noGrp="1" noChangeArrowheads="1"/>
          </p:cNvSpPr>
          <p:nvPr>
            <p:ph type="title"/>
          </p:nvPr>
        </p:nvSpPr>
        <p:spPr>
          <a:xfrm>
            <a:off x="457200" y="274638"/>
            <a:ext cx="8229600" cy="944562"/>
          </a:xfrm>
          <a:solidFill>
            <a:srgbClr val="00B0F0"/>
          </a:solidFill>
        </p:spPr>
        <p:txBody>
          <a:bodyPr/>
          <a:lstStyle/>
          <a:p>
            <a:pPr eaLnBrk="1" hangingPunct="1">
              <a:defRPr/>
            </a:pPr>
            <a:r>
              <a:rPr lang="en-US" sz="4800" b="1" dirty="0">
                <a:solidFill>
                  <a:schemeClr val="accent1"/>
                </a:solidFill>
                <a:effectLst>
                  <a:outerShdw blurRad="38100" dist="38100" dir="2700000" algn="tl">
                    <a:srgbClr val="000000"/>
                  </a:outerShdw>
                </a:effectLst>
                <a:latin typeface="Lucida Sans" pitchFamily="34" charset="0"/>
              </a:rPr>
              <a:t>Crossroads Of Our Lives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Effect transition="in" filter="fade">
                                      <p:cBhvr>
                                        <p:cTn id="7" dur="1000"/>
                                        <p:tgtEl>
                                          <p:spTgt spid="18434">
                                            <p:txEl>
                                              <p:pRg st="0" end="0"/>
                                            </p:txEl>
                                          </p:spTgt>
                                        </p:tgtEl>
                                      </p:cBhvr>
                                    </p:animEffect>
                                    <p:anim calcmode="lin" valueType="num">
                                      <p:cBhvr>
                                        <p:cTn id="8" dur="1000" fill="hold"/>
                                        <p:tgtEl>
                                          <p:spTgt spid="1843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843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8434">
                                            <p:txEl>
                                              <p:pRg st="2" end="2"/>
                                            </p:txEl>
                                          </p:spTgt>
                                        </p:tgtEl>
                                        <p:attrNameLst>
                                          <p:attrName>style.visibility</p:attrName>
                                        </p:attrNameLst>
                                      </p:cBhvr>
                                      <p:to>
                                        <p:strVal val="visible"/>
                                      </p:to>
                                    </p:set>
                                    <p:animEffect transition="in" filter="fade">
                                      <p:cBhvr>
                                        <p:cTn id="14" dur="1000"/>
                                        <p:tgtEl>
                                          <p:spTgt spid="18434">
                                            <p:txEl>
                                              <p:pRg st="2" end="2"/>
                                            </p:txEl>
                                          </p:spTgt>
                                        </p:tgtEl>
                                      </p:cBhvr>
                                    </p:animEffect>
                                    <p:anim calcmode="lin" valueType="num">
                                      <p:cBhvr>
                                        <p:cTn id="15" dur="1000" fill="hold"/>
                                        <p:tgtEl>
                                          <p:spTgt spid="1843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843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B31BD-96CD-A1CD-5322-04B45294757D}"/>
              </a:ext>
            </a:extLst>
          </p:cNvPr>
          <p:cNvSpPr>
            <a:spLocks noGrp="1"/>
          </p:cNvSpPr>
          <p:nvPr>
            <p:ph type="title"/>
          </p:nvPr>
        </p:nvSpPr>
        <p:spPr>
          <a:xfrm>
            <a:off x="457200" y="228600"/>
            <a:ext cx="8229600" cy="715962"/>
          </a:xfrm>
          <a:noFill/>
        </p:spPr>
        <p:txBody>
          <a:bodyPr>
            <a:noAutofit/>
          </a:bodyPr>
          <a:lstStyle/>
          <a:p>
            <a:pPr>
              <a:defRPr/>
            </a:pPr>
            <a:r>
              <a:rPr lang="en-US" sz="4400" b="1" dirty="0">
                <a:solidFill>
                  <a:schemeClr val="accent3"/>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God’s Plan of Salvation</a:t>
            </a:r>
          </a:p>
        </p:txBody>
      </p:sp>
      <p:sp>
        <p:nvSpPr>
          <p:cNvPr id="3" name="Content Placeholder 2">
            <a:extLst>
              <a:ext uri="{FF2B5EF4-FFF2-40B4-BE49-F238E27FC236}">
                <a16:creationId xmlns:a16="http://schemas.microsoft.com/office/drawing/2014/main" id="{D721B2D5-079E-B05F-454B-C76DA8B0F5CD}"/>
              </a:ext>
            </a:extLst>
          </p:cNvPr>
          <p:cNvSpPr>
            <a:spLocks noGrp="1"/>
          </p:cNvSpPr>
          <p:nvPr>
            <p:ph idx="1"/>
          </p:nvPr>
        </p:nvSpPr>
        <p:spPr>
          <a:xfrm>
            <a:off x="76200" y="914400"/>
            <a:ext cx="8991600" cy="5715000"/>
          </a:xfrm>
        </p:spPr>
        <p:txBody>
          <a:bodyPr/>
          <a:lstStyle/>
          <a:p>
            <a:pPr algn="ctr" eaLnBrk="1" hangingPunct="1">
              <a:buNone/>
              <a:defRPr/>
            </a:pPr>
            <a:r>
              <a:rPr lang="en-US" sz="2800" b="1" dirty="0">
                <a:solidFill>
                  <a:schemeClr val="accent3"/>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HEAR THE WORD</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James 1:21-22; Romans 10:17</a:t>
            </a:r>
          </a:p>
          <a:p>
            <a:pPr algn="ctr" eaLnBrk="1" hangingPunct="1">
              <a:buNone/>
              <a:defRPr/>
            </a:pPr>
            <a:r>
              <a:rPr lang="en-US" sz="2800" b="1" dirty="0">
                <a:solidFill>
                  <a:schemeClr val="accent3"/>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BELIEVE IN JESUS </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Romans 1:16; Hebrews 11:6</a:t>
            </a:r>
          </a:p>
          <a:p>
            <a:pPr algn="ctr" eaLnBrk="1" hangingPunct="1">
              <a:buNone/>
              <a:defRPr/>
            </a:pPr>
            <a:r>
              <a:rPr lang="en-US" sz="2800" b="1" dirty="0">
                <a:solidFill>
                  <a:schemeClr val="accent3"/>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REPENT OF SINS</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Acts 17:30-31; Luke 13:3</a:t>
            </a:r>
          </a:p>
          <a:p>
            <a:pPr algn="ctr" eaLnBrk="1" hangingPunct="1">
              <a:buNone/>
              <a:defRPr/>
            </a:pPr>
            <a:r>
              <a:rPr lang="en-US" sz="2800" b="1" dirty="0">
                <a:solidFill>
                  <a:schemeClr val="accent3"/>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CONFESS HIS NAME</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Matthew 10:32-33; Romans 10:9-10</a:t>
            </a:r>
          </a:p>
          <a:p>
            <a:pPr algn="ctr" eaLnBrk="1" hangingPunct="1">
              <a:buNone/>
              <a:defRPr/>
            </a:pPr>
            <a:r>
              <a:rPr lang="en-US" sz="2800" b="1" dirty="0">
                <a:solidFill>
                  <a:schemeClr val="accent3"/>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BE BAPTIZED FOR FORGIVENESS</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Acts 2:38; Mark 16:16</a:t>
            </a:r>
          </a:p>
          <a:p>
            <a:pPr algn="ctr" eaLnBrk="1" hangingPunct="1">
              <a:buNone/>
              <a:defRPr/>
            </a:pPr>
            <a:r>
              <a:rPr lang="en-US" sz="2800" b="1" dirty="0">
                <a:solidFill>
                  <a:schemeClr val="accent3"/>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REMAIN OBEDIENT</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Hebrews 5:9; 1 Corinthians 15:58 </a:t>
            </a:r>
          </a:p>
          <a:p>
            <a:pPr marL="0" indent="0">
              <a:buNone/>
              <a:defRPr/>
            </a:pPr>
            <a:endParaRPr lang="en-US" sz="3200" dirty="0">
              <a:solidFill>
                <a:srgbClr val="FFFF00"/>
              </a:solidFill>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a:extLst>
              <a:ext uri="{FF2B5EF4-FFF2-40B4-BE49-F238E27FC236}">
                <a16:creationId xmlns:a16="http://schemas.microsoft.com/office/drawing/2014/main" id="{267B0911-3006-820F-5F60-E27188E62A5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40B9F11-DA0A-467C-B3E1-78CAFD5EE374}" type="slidenum">
              <a:rPr lang="en-US" altLang="en-US"/>
              <a:pPr eaLnBrk="1" hangingPunct="1"/>
              <a:t>4</a:t>
            </a:fld>
            <a:endParaRPr lang="en-US" altLang="en-US"/>
          </a:p>
        </p:txBody>
      </p:sp>
      <p:sp>
        <p:nvSpPr>
          <p:cNvPr id="10244" name="Text Box 4">
            <a:extLst>
              <a:ext uri="{FF2B5EF4-FFF2-40B4-BE49-F238E27FC236}">
                <a16:creationId xmlns:a16="http://schemas.microsoft.com/office/drawing/2014/main" id="{3C209498-E39C-80F1-B2C0-03CDA46C7E52}"/>
              </a:ext>
            </a:extLst>
          </p:cNvPr>
          <p:cNvSpPr txBox="1">
            <a:spLocks noChangeArrowheads="1"/>
          </p:cNvSpPr>
          <p:nvPr/>
        </p:nvSpPr>
        <p:spPr bwMode="auto">
          <a:xfrm>
            <a:off x="114300" y="3048000"/>
            <a:ext cx="8915400" cy="1200329"/>
          </a:xfrm>
          <a:prstGeom prst="rect">
            <a:avLst/>
          </a:prstGeom>
          <a:noFill/>
          <a:ln w="9525">
            <a:noFill/>
            <a:miter lim="800000"/>
            <a:headEnd/>
            <a:tailEnd/>
          </a:ln>
          <a:effectLst/>
        </p:spPr>
        <p:txBody>
          <a:bodyPr>
            <a:spAutoFit/>
          </a:bodyPr>
          <a:lstStyle/>
          <a:p>
            <a:pPr algn="ctr">
              <a:defRPr/>
            </a:pPr>
            <a:r>
              <a:rPr lang="en-US" sz="3600" b="1" i="1" dirty="0">
                <a:solidFill>
                  <a:schemeClr val="bg1"/>
                </a:solidFill>
                <a:effectLst>
                  <a:outerShdw blurRad="38100" dist="38100" dir="2700000" algn="tl">
                    <a:srgbClr val="000000"/>
                  </a:outerShdw>
                </a:effectLst>
                <a:latin typeface="+mn-lt"/>
                <a:cs typeface="Arial" charset="0"/>
              </a:rPr>
              <a:t>“Your word is a lamp to my feet and a light to my path.”</a:t>
            </a:r>
            <a:r>
              <a:rPr lang="en-US" sz="3600" b="1" dirty="0">
                <a:solidFill>
                  <a:srgbClr val="FFFF00"/>
                </a:solidFill>
                <a:effectLst>
                  <a:outerShdw blurRad="38100" dist="38100" dir="2700000" algn="tl">
                    <a:srgbClr val="000000"/>
                  </a:outerShdw>
                </a:effectLst>
                <a:latin typeface="+mn-lt"/>
                <a:cs typeface="Arial" charset="0"/>
              </a:rPr>
              <a:t> </a:t>
            </a:r>
            <a:r>
              <a:rPr lang="en-US" sz="3600" b="1" dirty="0">
                <a:solidFill>
                  <a:srgbClr val="FF0000"/>
                </a:solidFill>
                <a:effectLst>
                  <a:outerShdw blurRad="38100" dist="38100" dir="2700000" algn="tl">
                    <a:srgbClr val="000000"/>
                  </a:outerShdw>
                </a:effectLst>
                <a:latin typeface="+mn-lt"/>
                <a:cs typeface="Arial" charset="0"/>
              </a:rPr>
              <a:t>(Psalms 119:105)</a:t>
            </a:r>
            <a:endParaRPr lang="en-US" sz="3600" b="1" i="1" dirty="0">
              <a:solidFill>
                <a:srgbClr val="FF0000"/>
              </a:solidFill>
              <a:effectLst>
                <a:outerShdw blurRad="38100" dist="38100" dir="2700000" algn="tl">
                  <a:srgbClr val="000000"/>
                </a:outerShdw>
              </a:effectLst>
              <a:latin typeface="+mn-lt"/>
              <a:cs typeface="Arial" charset="0"/>
            </a:endParaRPr>
          </a:p>
        </p:txBody>
      </p:sp>
      <p:sp>
        <p:nvSpPr>
          <p:cNvPr id="10246" name="Rectangle 6">
            <a:extLst>
              <a:ext uri="{FF2B5EF4-FFF2-40B4-BE49-F238E27FC236}">
                <a16:creationId xmlns:a16="http://schemas.microsoft.com/office/drawing/2014/main" id="{D5625804-9427-C52F-EAF0-B77F02A09AA2}"/>
              </a:ext>
            </a:extLst>
          </p:cNvPr>
          <p:cNvSpPr>
            <a:spLocks noGrp="1" noChangeArrowheads="1"/>
          </p:cNvSpPr>
          <p:nvPr>
            <p:ph type="title"/>
          </p:nvPr>
        </p:nvSpPr>
        <p:spPr>
          <a:xfrm>
            <a:off x="0" y="0"/>
            <a:ext cx="9144000" cy="1219200"/>
          </a:xfrm>
          <a:solidFill>
            <a:srgbClr val="00B0F0"/>
          </a:solidFill>
        </p:spPr>
        <p:txBody>
          <a:bodyPr/>
          <a:lstStyle/>
          <a:p>
            <a:pPr eaLnBrk="1" hangingPunct="1">
              <a:defRPr/>
            </a:pPr>
            <a:r>
              <a:rPr lang="en-US" sz="4800" b="1" dirty="0">
                <a:solidFill>
                  <a:schemeClr val="accent1"/>
                </a:solidFill>
                <a:effectLst>
                  <a:outerShdw blurRad="38100" dist="38100" dir="2700000" algn="tl">
                    <a:srgbClr val="000000"/>
                  </a:outerShdw>
                </a:effectLst>
                <a:latin typeface="Lucida Sans" pitchFamily="34" charset="0"/>
              </a:rPr>
              <a:t>Crossroads Of Our Lives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a:extLst>
              <a:ext uri="{FF2B5EF4-FFF2-40B4-BE49-F238E27FC236}">
                <a16:creationId xmlns:a16="http://schemas.microsoft.com/office/drawing/2014/main" id="{C7F65A46-B65F-F31A-A02D-76801BE5A5D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80B8658-9D6A-445B-80DF-8B8EBA2EC7C5}" type="slidenum">
              <a:rPr lang="en-US" altLang="en-US"/>
              <a:pPr eaLnBrk="1" hangingPunct="1"/>
              <a:t>5</a:t>
            </a:fld>
            <a:endParaRPr lang="en-US" altLang="en-US" dirty="0"/>
          </a:p>
        </p:txBody>
      </p:sp>
      <p:sp>
        <p:nvSpPr>
          <p:cNvPr id="6147" name="Rectangle 3">
            <a:extLst>
              <a:ext uri="{FF2B5EF4-FFF2-40B4-BE49-F238E27FC236}">
                <a16:creationId xmlns:a16="http://schemas.microsoft.com/office/drawing/2014/main" id="{07E2EF7B-0830-6E5D-2724-D552BCA5FBE2}"/>
              </a:ext>
            </a:extLst>
          </p:cNvPr>
          <p:cNvSpPr>
            <a:spLocks noGrp="1" noChangeArrowheads="1"/>
          </p:cNvSpPr>
          <p:nvPr>
            <p:ph type="ctrTitle"/>
          </p:nvPr>
        </p:nvSpPr>
        <p:spPr>
          <a:xfrm>
            <a:off x="228600" y="76200"/>
            <a:ext cx="8686800" cy="914400"/>
          </a:xfrm>
          <a:solidFill>
            <a:srgbClr val="00B0F0"/>
          </a:solidFill>
        </p:spPr>
        <p:txBody>
          <a:bodyPr/>
          <a:lstStyle/>
          <a:p>
            <a:pPr eaLnBrk="1" hangingPunct="1">
              <a:defRPr/>
            </a:pPr>
            <a:r>
              <a:rPr lang="en-US" b="1" dirty="0">
                <a:solidFill>
                  <a:schemeClr val="accent1"/>
                </a:solidFill>
                <a:effectLst>
                  <a:outerShdw blurRad="38100" dist="38100" dir="2700000" algn="tl">
                    <a:srgbClr val="000000"/>
                  </a:outerShdw>
                </a:effectLst>
                <a:latin typeface="Lucida Sans" pitchFamily="34" charset="0"/>
              </a:rPr>
              <a:t>Choices …</a:t>
            </a:r>
          </a:p>
        </p:txBody>
      </p:sp>
      <p:sp>
        <p:nvSpPr>
          <p:cNvPr id="6148" name="Rectangle 4">
            <a:extLst>
              <a:ext uri="{FF2B5EF4-FFF2-40B4-BE49-F238E27FC236}">
                <a16:creationId xmlns:a16="http://schemas.microsoft.com/office/drawing/2014/main" id="{8796FE02-0032-3CB7-4E33-B3EAB42A119A}"/>
              </a:ext>
            </a:extLst>
          </p:cNvPr>
          <p:cNvSpPr>
            <a:spLocks noChangeArrowheads="1"/>
          </p:cNvSpPr>
          <p:nvPr/>
        </p:nvSpPr>
        <p:spPr bwMode="auto">
          <a:xfrm>
            <a:off x="152400" y="1066453"/>
            <a:ext cx="8839200" cy="5293757"/>
          </a:xfrm>
          <a:prstGeom prst="rect">
            <a:avLst/>
          </a:prstGeom>
          <a:noFill/>
          <a:ln w="9525">
            <a:noFill/>
            <a:miter lim="800000"/>
            <a:headEnd/>
            <a:tailEnd/>
          </a:ln>
          <a:effectLst/>
        </p:spPr>
        <p:txBody>
          <a:bodyPr wrap="square">
            <a:spAutoFit/>
          </a:bodyPr>
          <a:lstStyle/>
          <a:p>
            <a:pPr>
              <a:defRPr/>
            </a:pPr>
            <a:r>
              <a:rPr lang="en-US" sz="3600" b="1" dirty="0">
                <a:solidFill>
                  <a:schemeClr val="bg1"/>
                </a:solidFill>
                <a:effectLst>
                  <a:outerShdw blurRad="38100" dist="38100" dir="2700000" algn="tl">
                    <a:srgbClr val="000000"/>
                  </a:outerShdw>
                </a:effectLst>
                <a:latin typeface="+mn-lt"/>
                <a:cs typeface="Arial" charset="0"/>
              </a:rPr>
              <a:t>Will We Choose The Lord?</a:t>
            </a:r>
          </a:p>
          <a:p>
            <a:pPr algn="ctr">
              <a:defRPr/>
            </a:pPr>
            <a:endParaRPr lang="en-US" sz="1400" b="1" i="1" dirty="0">
              <a:solidFill>
                <a:schemeClr val="accent3"/>
              </a:solidFill>
              <a:effectLst>
                <a:outerShdw blurRad="38100" dist="38100" dir="2700000" algn="tl">
                  <a:srgbClr val="000000"/>
                </a:outerShdw>
              </a:effectLst>
              <a:latin typeface="+mn-lt"/>
              <a:cs typeface="Arial" charset="0"/>
            </a:endParaRPr>
          </a:p>
          <a:p>
            <a:pPr algn="ctr">
              <a:defRPr/>
            </a:pPr>
            <a:r>
              <a:rPr lang="en-US" sz="3600" b="1" i="1" dirty="0">
                <a:solidFill>
                  <a:schemeClr val="accent3"/>
                </a:solidFill>
                <a:effectLst>
                  <a:outerShdw blurRad="38100" dist="38100" dir="2700000" algn="tl">
                    <a:srgbClr val="000000"/>
                  </a:outerShdw>
                </a:effectLst>
                <a:latin typeface="+mn-lt"/>
                <a:cs typeface="Arial" charset="0"/>
              </a:rPr>
              <a:t>“If it is disagreeable in your sight to serve the Lord, choose for yourselves today whom you will serve: whether the gods which your fathers served which were beyond the River, or the gods of the Amorites in whose land you are living; but as for me and my house, we will serve the Lord.” </a:t>
            </a:r>
            <a:r>
              <a:rPr lang="en-US" sz="3600" b="1" dirty="0">
                <a:solidFill>
                  <a:srgbClr val="FF0000"/>
                </a:solidFill>
                <a:effectLst>
                  <a:outerShdw blurRad="38100" dist="38100" dir="2700000" algn="tl">
                    <a:srgbClr val="000000"/>
                  </a:outerShdw>
                </a:effectLst>
                <a:latin typeface="+mn-lt"/>
                <a:cs typeface="Arial" charset="0"/>
              </a:rPr>
              <a:t>(Joshua 24:15)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1DC33-6A05-776E-59BF-7D229A428A10}"/>
            </a:ext>
          </a:extLst>
        </p:cNvPr>
        <p:cNvGrpSpPr/>
        <p:nvPr/>
      </p:nvGrpSpPr>
      <p:grpSpPr>
        <a:xfrm>
          <a:off x="0" y="0"/>
          <a:ext cx="0" cy="0"/>
          <a:chOff x="0" y="0"/>
          <a:chExt cx="0" cy="0"/>
        </a:xfrm>
      </p:grpSpPr>
      <p:sp>
        <p:nvSpPr>
          <p:cNvPr id="6146" name="Slide Number Placeholder 5">
            <a:extLst>
              <a:ext uri="{FF2B5EF4-FFF2-40B4-BE49-F238E27FC236}">
                <a16:creationId xmlns:a16="http://schemas.microsoft.com/office/drawing/2014/main" id="{3DAF0B9C-D282-39FD-496F-CF168896D79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80B8658-9D6A-445B-80DF-8B8EBA2EC7C5}" type="slidenum">
              <a:rPr lang="en-US" altLang="en-US"/>
              <a:pPr eaLnBrk="1" hangingPunct="1"/>
              <a:t>6</a:t>
            </a:fld>
            <a:endParaRPr lang="en-US" altLang="en-US" dirty="0"/>
          </a:p>
        </p:txBody>
      </p:sp>
      <p:sp>
        <p:nvSpPr>
          <p:cNvPr id="6147" name="Rectangle 3">
            <a:extLst>
              <a:ext uri="{FF2B5EF4-FFF2-40B4-BE49-F238E27FC236}">
                <a16:creationId xmlns:a16="http://schemas.microsoft.com/office/drawing/2014/main" id="{21F2D8A2-7FE7-347B-5A99-A67229393307}"/>
              </a:ext>
            </a:extLst>
          </p:cNvPr>
          <p:cNvSpPr>
            <a:spLocks noGrp="1" noChangeArrowheads="1"/>
          </p:cNvSpPr>
          <p:nvPr>
            <p:ph type="ctrTitle"/>
          </p:nvPr>
        </p:nvSpPr>
        <p:spPr>
          <a:xfrm>
            <a:off x="228600" y="76200"/>
            <a:ext cx="8686800" cy="990600"/>
          </a:xfrm>
          <a:solidFill>
            <a:srgbClr val="00B0F0"/>
          </a:solidFill>
        </p:spPr>
        <p:txBody>
          <a:bodyPr/>
          <a:lstStyle/>
          <a:p>
            <a:pPr eaLnBrk="1" hangingPunct="1">
              <a:defRPr/>
            </a:pPr>
            <a:r>
              <a:rPr lang="en-US" b="1" dirty="0">
                <a:solidFill>
                  <a:schemeClr val="accent1"/>
                </a:solidFill>
                <a:effectLst>
                  <a:outerShdw blurRad="38100" dist="38100" dir="2700000" algn="tl">
                    <a:srgbClr val="000000"/>
                  </a:outerShdw>
                </a:effectLst>
                <a:latin typeface="Lucida Sans" pitchFamily="34" charset="0"/>
              </a:rPr>
              <a:t>Choices …</a:t>
            </a:r>
          </a:p>
        </p:txBody>
      </p:sp>
      <p:sp>
        <p:nvSpPr>
          <p:cNvPr id="6148" name="Rectangle 4">
            <a:extLst>
              <a:ext uri="{FF2B5EF4-FFF2-40B4-BE49-F238E27FC236}">
                <a16:creationId xmlns:a16="http://schemas.microsoft.com/office/drawing/2014/main" id="{6493B0DA-83C4-C71B-4259-87DE5B758F1A}"/>
              </a:ext>
            </a:extLst>
          </p:cNvPr>
          <p:cNvSpPr>
            <a:spLocks noChangeArrowheads="1"/>
          </p:cNvSpPr>
          <p:nvPr/>
        </p:nvSpPr>
        <p:spPr bwMode="auto">
          <a:xfrm>
            <a:off x="457200" y="1393855"/>
            <a:ext cx="8229600" cy="4524315"/>
          </a:xfrm>
          <a:prstGeom prst="rect">
            <a:avLst/>
          </a:prstGeom>
          <a:noFill/>
          <a:ln w="9525">
            <a:noFill/>
            <a:miter lim="800000"/>
            <a:headEnd/>
            <a:tailEnd/>
          </a:ln>
          <a:effectLst/>
        </p:spPr>
        <p:txBody>
          <a:bodyPr>
            <a:spAutoFit/>
          </a:bodyPr>
          <a:lstStyle/>
          <a:p>
            <a:pPr>
              <a:defRPr/>
            </a:pPr>
            <a:r>
              <a:rPr lang="en-US" sz="3600" b="1" dirty="0">
                <a:solidFill>
                  <a:schemeClr val="bg1"/>
                </a:solidFill>
                <a:effectLst>
                  <a:outerShdw blurRad="38100" dist="38100" dir="2700000" algn="tl">
                    <a:srgbClr val="000000"/>
                  </a:outerShdw>
                </a:effectLst>
                <a:latin typeface="+mn-lt"/>
                <a:cs typeface="Arial" charset="0"/>
              </a:rPr>
              <a:t>Will We Choose The Lord?</a:t>
            </a:r>
          </a:p>
          <a:p>
            <a:pPr>
              <a:defRPr/>
            </a:pPr>
            <a:endParaRPr lang="en-US" sz="3600" b="1" i="1" dirty="0">
              <a:solidFill>
                <a:schemeClr val="bg1"/>
              </a:solidFill>
              <a:effectLst>
                <a:outerShdw blurRad="38100" dist="38100" dir="2700000" algn="tl">
                  <a:srgbClr val="000000"/>
                </a:outerShdw>
              </a:effectLst>
              <a:latin typeface="+mn-lt"/>
              <a:cs typeface="Arial" charset="0"/>
            </a:endParaRPr>
          </a:p>
          <a:p>
            <a:pPr algn="ctr">
              <a:defRPr/>
            </a:pPr>
            <a:r>
              <a:rPr lang="en-US" sz="3600" b="1" i="1" dirty="0">
                <a:solidFill>
                  <a:schemeClr val="accent3"/>
                </a:solidFill>
                <a:effectLst>
                  <a:outerShdw blurRad="38100" dist="38100" dir="2700000" algn="tl">
                    <a:srgbClr val="000000"/>
                  </a:outerShdw>
                </a:effectLst>
                <a:latin typeface="+mn-lt"/>
                <a:cs typeface="Arial" charset="0"/>
              </a:rPr>
              <a:t>“Elijah came near to all the people and said, ‘How long will you hesitate between two opinions? If the Lord is God, follow Him; but if Baal, follow him.’ But the people did not answer him a word.” </a:t>
            </a:r>
            <a:r>
              <a:rPr lang="en-US" sz="3600" b="1" dirty="0">
                <a:solidFill>
                  <a:srgbClr val="FF0000"/>
                </a:solidFill>
                <a:effectLst>
                  <a:outerShdw blurRad="38100" dist="38100" dir="2700000" algn="tl">
                    <a:srgbClr val="000000"/>
                  </a:outerShdw>
                </a:effectLst>
                <a:latin typeface="+mn-lt"/>
                <a:cs typeface="Arial" charset="0"/>
              </a:rPr>
              <a:t>(1 Kings 18:21)</a:t>
            </a:r>
          </a:p>
        </p:txBody>
      </p:sp>
    </p:spTree>
    <p:extLst>
      <p:ext uri="{BB962C8B-B14F-4D97-AF65-F5344CB8AC3E}">
        <p14:creationId xmlns:p14="http://schemas.microsoft.com/office/powerpoint/2010/main" val="2016130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94A38-9613-4566-7609-1C567DAB1C1F}"/>
            </a:ext>
          </a:extLst>
        </p:cNvPr>
        <p:cNvGrpSpPr/>
        <p:nvPr/>
      </p:nvGrpSpPr>
      <p:grpSpPr>
        <a:xfrm>
          <a:off x="0" y="0"/>
          <a:ext cx="0" cy="0"/>
          <a:chOff x="0" y="0"/>
          <a:chExt cx="0" cy="0"/>
        </a:xfrm>
      </p:grpSpPr>
      <p:sp>
        <p:nvSpPr>
          <p:cNvPr id="6146" name="Slide Number Placeholder 5">
            <a:extLst>
              <a:ext uri="{FF2B5EF4-FFF2-40B4-BE49-F238E27FC236}">
                <a16:creationId xmlns:a16="http://schemas.microsoft.com/office/drawing/2014/main" id="{3086A5A2-68B6-6CBF-BBEB-37CFA5ADC7C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80B8658-9D6A-445B-80DF-8B8EBA2EC7C5}" type="slidenum">
              <a:rPr lang="en-US" altLang="en-US"/>
              <a:pPr eaLnBrk="1" hangingPunct="1"/>
              <a:t>7</a:t>
            </a:fld>
            <a:endParaRPr lang="en-US" altLang="en-US"/>
          </a:p>
        </p:txBody>
      </p:sp>
      <p:sp>
        <p:nvSpPr>
          <p:cNvPr id="6147" name="Rectangle 3">
            <a:extLst>
              <a:ext uri="{FF2B5EF4-FFF2-40B4-BE49-F238E27FC236}">
                <a16:creationId xmlns:a16="http://schemas.microsoft.com/office/drawing/2014/main" id="{9B900CE2-2697-043E-D47A-F4CE8B87C7BF}"/>
              </a:ext>
            </a:extLst>
          </p:cNvPr>
          <p:cNvSpPr>
            <a:spLocks noGrp="1" noChangeArrowheads="1"/>
          </p:cNvSpPr>
          <p:nvPr>
            <p:ph type="ctrTitle"/>
          </p:nvPr>
        </p:nvSpPr>
        <p:spPr>
          <a:xfrm>
            <a:off x="228600" y="76200"/>
            <a:ext cx="8686800" cy="914400"/>
          </a:xfrm>
          <a:solidFill>
            <a:srgbClr val="00B0F0"/>
          </a:solidFill>
        </p:spPr>
        <p:txBody>
          <a:bodyPr/>
          <a:lstStyle/>
          <a:p>
            <a:pPr eaLnBrk="1" hangingPunct="1">
              <a:defRPr/>
            </a:pPr>
            <a:r>
              <a:rPr lang="en-US" b="1" dirty="0">
                <a:solidFill>
                  <a:schemeClr val="accent1"/>
                </a:solidFill>
                <a:effectLst>
                  <a:outerShdw blurRad="38100" dist="38100" dir="2700000" algn="tl">
                    <a:srgbClr val="000000"/>
                  </a:outerShdw>
                </a:effectLst>
                <a:latin typeface="Lucida Sans" pitchFamily="34" charset="0"/>
              </a:rPr>
              <a:t>Choices …</a:t>
            </a:r>
          </a:p>
        </p:txBody>
      </p:sp>
      <p:sp>
        <p:nvSpPr>
          <p:cNvPr id="6149" name="Rectangle 5">
            <a:extLst>
              <a:ext uri="{FF2B5EF4-FFF2-40B4-BE49-F238E27FC236}">
                <a16:creationId xmlns:a16="http://schemas.microsoft.com/office/drawing/2014/main" id="{DBBC1F8A-D0FF-390D-7E1C-DBE369921DBB}"/>
              </a:ext>
            </a:extLst>
          </p:cNvPr>
          <p:cNvSpPr>
            <a:spLocks noChangeArrowheads="1"/>
          </p:cNvSpPr>
          <p:nvPr/>
        </p:nvSpPr>
        <p:spPr bwMode="auto">
          <a:xfrm>
            <a:off x="419100" y="1166842"/>
            <a:ext cx="8305800" cy="4524315"/>
          </a:xfrm>
          <a:prstGeom prst="rect">
            <a:avLst/>
          </a:prstGeom>
          <a:noFill/>
          <a:ln w="9525">
            <a:noFill/>
            <a:miter lim="800000"/>
            <a:headEnd/>
            <a:tailEnd/>
          </a:ln>
          <a:effectLst/>
        </p:spPr>
        <p:txBody>
          <a:bodyPr>
            <a:spAutoFit/>
          </a:bodyPr>
          <a:lstStyle/>
          <a:p>
            <a:pPr>
              <a:defRPr/>
            </a:pPr>
            <a:r>
              <a:rPr lang="en-US" sz="3600" b="1" dirty="0">
                <a:solidFill>
                  <a:schemeClr val="bg1"/>
                </a:solidFill>
                <a:effectLst>
                  <a:outerShdw blurRad="38100" dist="38100" dir="2700000" algn="tl">
                    <a:srgbClr val="000000"/>
                  </a:outerShdw>
                </a:effectLst>
                <a:latin typeface="+mn-lt"/>
                <a:cs typeface="Arial" charset="0"/>
              </a:rPr>
              <a:t>Will We Choose the Ancient Paths?</a:t>
            </a:r>
          </a:p>
          <a:p>
            <a:pPr algn="ctr">
              <a:defRPr/>
            </a:pPr>
            <a:endParaRPr lang="en-US" sz="3600" b="1" i="1" dirty="0">
              <a:solidFill>
                <a:schemeClr val="accent3"/>
              </a:solidFill>
              <a:effectLst>
                <a:outerShdw blurRad="38100" dist="38100" dir="2700000" algn="tl">
                  <a:srgbClr val="000000"/>
                </a:outerShdw>
              </a:effectLst>
              <a:latin typeface="+mn-lt"/>
              <a:cs typeface="Arial" charset="0"/>
            </a:endParaRPr>
          </a:p>
          <a:p>
            <a:pPr algn="ctr">
              <a:defRPr/>
            </a:pPr>
            <a:r>
              <a:rPr lang="en-US" sz="3600" b="1" i="1" dirty="0">
                <a:solidFill>
                  <a:schemeClr val="accent3"/>
                </a:solidFill>
                <a:effectLst>
                  <a:outerShdw blurRad="38100" dist="38100" dir="2700000" algn="tl">
                    <a:srgbClr val="000000"/>
                  </a:outerShdw>
                </a:effectLst>
                <a:latin typeface="+mn-lt"/>
                <a:cs typeface="Arial" charset="0"/>
              </a:rPr>
              <a:t>“Thus says the Lord, ‘Stand by the ways and see and ask for the ancient paths, where the good way is, and walk in it; And you will find rest for your souls.’ But they said, ‘We will not walk in it.’” </a:t>
            </a:r>
            <a:r>
              <a:rPr lang="en-US" sz="3600" b="1" dirty="0">
                <a:solidFill>
                  <a:srgbClr val="FF0000"/>
                </a:solidFill>
                <a:effectLst>
                  <a:outerShdw blurRad="38100" dist="38100" dir="2700000" algn="tl">
                    <a:srgbClr val="000000"/>
                  </a:outerShdw>
                </a:effectLst>
                <a:latin typeface="+mn-lt"/>
                <a:cs typeface="Arial" charset="0"/>
              </a:rPr>
              <a:t>(Jeremiah 6:16)</a:t>
            </a:r>
          </a:p>
        </p:txBody>
      </p:sp>
    </p:spTree>
    <p:extLst>
      <p:ext uri="{BB962C8B-B14F-4D97-AF65-F5344CB8AC3E}">
        <p14:creationId xmlns:p14="http://schemas.microsoft.com/office/powerpoint/2010/main" val="4195269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3E350-63B3-48BC-1705-D9CDFB7DB0B9}"/>
            </a:ext>
          </a:extLst>
        </p:cNvPr>
        <p:cNvGrpSpPr/>
        <p:nvPr/>
      </p:nvGrpSpPr>
      <p:grpSpPr>
        <a:xfrm>
          <a:off x="0" y="0"/>
          <a:ext cx="0" cy="0"/>
          <a:chOff x="0" y="0"/>
          <a:chExt cx="0" cy="0"/>
        </a:xfrm>
      </p:grpSpPr>
      <p:sp>
        <p:nvSpPr>
          <p:cNvPr id="6146" name="Slide Number Placeholder 5">
            <a:extLst>
              <a:ext uri="{FF2B5EF4-FFF2-40B4-BE49-F238E27FC236}">
                <a16:creationId xmlns:a16="http://schemas.microsoft.com/office/drawing/2014/main" id="{AF88FFB8-85E2-E818-25DE-915FAA69DE0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80B8658-9D6A-445B-80DF-8B8EBA2EC7C5}" type="slidenum">
              <a:rPr lang="en-US" altLang="en-US"/>
              <a:pPr eaLnBrk="1" hangingPunct="1"/>
              <a:t>8</a:t>
            </a:fld>
            <a:endParaRPr lang="en-US" altLang="en-US"/>
          </a:p>
        </p:txBody>
      </p:sp>
      <p:sp>
        <p:nvSpPr>
          <p:cNvPr id="6147" name="Rectangle 3">
            <a:extLst>
              <a:ext uri="{FF2B5EF4-FFF2-40B4-BE49-F238E27FC236}">
                <a16:creationId xmlns:a16="http://schemas.microsoft.com/office/drawing/2014/main" id="{F4E95E71-0213-3A5C-91FF-60ED9D701679}"/>
              </a:ext>
            </a:extLst>
          </p:cNvPr>
          <p:cNvSpPr>
            <a:spLocks noGrp="1" noChangeArrowheads="1"/>
          </p:cNvSpPr>
          <p:nvPr>
            <p:ph type="ctrTitle"/>
          </p:nvPr>
        </p:nvSpPr>
        <p:spPr>
          <a:xfrm>
            <a:off x="228600" y="76200"/>
            <a:ext cx="8686800" cy="838200"/>
          </a:xfrm>
          <a:solidFill>
            <a:srgbClr val="00B0F0"/>
          </a:solidFill>
        </p:spPr>
        <p:txBody>
          <a:bodyPr/>
          <a:lstStyle/>
          <a:p>
            <a:pPr eaLnBrk="1" hangingPunct="1">
              <a:defRPr/>
            </a:pPr>
            <a:r>
              <a:rPr lang="en-US" b="1" dirty="0">
                <a:solidFill>
                  <a:schemeClr val="accent1"/>
                </a:solidFill>
                <a:effectLst>
                  <a:outerShdw blurRad="38100" dist="38100" dir="2700000" algn="tl">
                    <a:srgbClr val="000000"/>
                  </a:outerShdw>
                </a:effectLst>
                <a:latin typeface="Lucida Sans" pitchFamily="34" charset="0"/>
              </a:rPr>
              <a:t>Choices …</a:t>
            </a:r>
          </a:p>
        </p:txBody>
      </p:sp>
      <p:sp>
        <p:nvSpPr>
          <p:cNvPr id="6149" name="Rectangle 5">
            <a:extLst>
              <a:ext uri="{FF2B5EF4-FFF2-40B4-BE49-F238E27FC236}">
                <a16:creationId xmlns:a16="http://schemas.microsoft.com/office/drawing/2014/main" id="{AF5BC4B8-675D-2E7B-F554-D629D45E4AB0}"/>
              </a:ext>
            </a:extLst>
          </p:cNvPr>
          <p:cNvSpPr>
            <a:spLocks noChangeArrowheads="1"/>
          </p:cNvSpPr>
          <p:nvPr/>
        </p:nvSpPr>
        <p:spPr bwMode="auto">
          <a:xfrm>
            <a:off x="342900" y="914400"/>
            <a:ext cx="8458200" cy="5262979"/>
          </a:xfrm>
          <a:prstGeom prst="rect">
            <a:avLst/>
          </a:prstGeom>
          <a:noFill/>
          <a:ln w="9525">
            <a:noFill/>
            <a:miter lim="800000"/>
            <a:headEnd/>
            <a:tailEnd/>
          </a:ln>
          <a:effectLst/>
        </p:spPr>
        <p:txBody>
          <a:bodyPr wrap="square">
            <a:spAutoFit/>
          </a:bodyPr>
          <a:lstStyle/>
          <a:p>
            <a:pPr>
              <a:defRPr/>
            </a:pPr>
            <a:r>
              <a:rPr lang="en-US" sz="3600" b="1" dirty="0">
                <a:solidFill>
                  <a:schemeClr val="bg1"/>
                </a:solidFill>
                <a:effectLst>
                  <a:outerShdw blurRad="38100" dist="38100" dir="2700000" algn="tl">
                    <a:srgbClr val="000000"/>
                  </a:outerShdw>
                </a:effectLst>
                <a:latin typeface="+mn-lt"/>
                <a:cs typeface="Arial" charset="0"/>
              </a:rPr>
              <a:t>Will We Choose the Broad Way or the Narrow Way?</a:t>
            </a:r>
          </a:p>
          <a:p>
            <a:pPr>
              <a:defRPr/>
            </a:pPr>
            <a:endParaRPr lang="en-US" sz="1200" b="1" dirty="0">
              <a:solidFill>
                <a:schemeClr val="bg1"/>
              </a:solidFill>
              <a:effectLst>
                <a:outerShdw blurRad="38100" dist="38100" dir="2700000" algn="tl">
                  <a:srgbClr val="000000"/>
                </a:outerShdw>
              </a:effectLst>
              <a:latin typeface="+mn-lt"/>
              <a:cs typeface="Arial" charset="0"/>
            </a:endParaRPr>
          </a:p>
          <a:p>
            <a:pPr algn="ctr">
              <a:defRPr/>
            </a:pPr>
            <a:r>
              <a:rPr lang="en-US" sz="3600" b="1" i="1" dirty="0">
                <a:solidFill>
                  <a:schemeClr val="bg1"/>
                </a:solidFill>
                <a:effectLst>
                  <a:outerShdw blurRad="38100" dist="38100" dir="2700000" algn="tl">
                    <a:srgbClr val="000000"/>
                  </a:outerShdw>
                </a:effectLst>
                <a:latin typeface="+mn-lt"/>
                <a:cs typeface="Arial" charset="0"/>
              </a:rPr>
              <a:t>“Enter through the narrow gate; for the gate is wide and the way is broad that leads to destruction, and there are many who enter through it. For the gate is small and the way is narrow that leads to life, and there are few who find it.” </a:t>
            </a:r>
            <a:r>
              <a:rPr lang="en-US" sz="3600" b="1" dirty="0">
                <a:solidFill>
                  <a:srgbClr val="FF0000"/>
                </a:solidFill>
                <a:effectLst>
                  <a:outerShdw blurRad="38100" dist="38100" dir="2700000" algn="tl">
                    <a:srgbClr val="000000"/>
                  </a:outerShdw>
                </a:effectLst>
                <a:latin typeface="+mn-lt"/>
                <a:cs typeface="Arial" charset="0"/>
              </a:rPr>
              <a:t>(Matthew 7:13-14)</a:t>
            </a:r>
          </a:p>
        </p:txBody>
      </p:sp>
    </p:spTree>
    <p:extLst>
      <p:ext uri="{BB962C8B-B14F-4D97-AF65-F5344CB8AC3E}">
        <p14:creationId xmlns:p14="http://schemas.microsoft.com/office/powerpoint/2010/main" val="3154907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B81196BE-42B8-9513-D131-E0A81E0F2B0C}"/>
              </a:ext>
            </a:extLst>
          </p:cNvPr>
          <p:cNvSpPr>
            <a:spLocks noGrp="1"/>
          </p:cNvSpPr>
          <p:nvPr>
            <p:ph idx="1"/>
          </p:nvPr>
        </p:nvSpPr>
        <p:spPr>
          <a:xfrm>
            <a:off x="228600" y="320675"/>
            <a:ext cx="8686800" cy="6400800"/>
          </a:xfrm>
        </p:spPr>
        <p:txBody>
          <a:bodyPr/>
          <a:lstStyle/>
          <a:p>
            <a:pPr>
              <a:buFontTx/>
              <a:buNone/>
            </a:pPr>
            <a:r>
              <a:rPr lang="en-US" altLang="en-US" sz="3600" b="1" dirty="0">
                <a:solidFill>
                  <a:schemeClr val="accent3"/>
                </a:solidFill>
                <a:effectLst>
                  <a:outerShdw blurRad="38100" dist="38100" dir="2700000" algn="tl">
                    <a:srgbClr val="000000">
                      <a:alpha val="43137"/>
                    </a:srgbClr>
                  </a:outerShdw>
                </a:effectLst>
              </a:rPr>
              <a:t>	</a:t>
            </a:r>
            <a:r>
              <a:rPr lang="en-US" altLang="en-US" sz="3400" b="1" dirty="0">
                <a:solidFill>
                  <a:schemeClr val="accent3"/>
                </a:solidFill>
                <a:effectLst>
                  <a:outerShdw blurRad="38100" dist="38100" dir="2700000" algn="tl">
                    <a:srgbClr val="000000">
                      <a:alpha val="43137"/>
                    </a:srgbClr>
                  </a:outerShdw>
                </a:effectLst>
              </a:rPr>
              <a:t>Choosing the Narrow Way is</a:t>
            </a:r>
            <a:br>
              <a:rPr lang="en-US" altLang="en-US" sz="3400" b="1" dirty="0">
                <a:solidFill>
                  <a:schemeClr val="accent3"/>
                </a:solidFill>
                <a:effectLst>
                  <a:outerShdw blurRad="38100" dist="38100" dir="2700000" algn="tl">
                    <a:srgbClr val="000000">
                      <a:alpha val="43137"/>
                    </a:srgbClr>
                  </a:outerShdw>
                </a:effectLst>
              </a:rPr>
            </a:br>
            <a:r>
              <a:rPr lang="en-US" altLang="en-US" sz="3400" b="1" dirty="0">
                <a:solidFill>
                  <a:schemeClr val="accent3"/>
                </a:solidFill>
                <a:effectLst>
                  <a:outerShdw blurRad="38100" dist="38100" dir="2700000" algn="tl">
                    <a:srgbClr val="000000">
                      <a:alpha val="43137"/>
                    </a:srgbClr>
                  </a:outerShdw>
                </a:effectLst>
              </a:rPr>
              <a:t>choosing the Highway of Holiness.</a:t>
            </a:r>
          </a:p>
          <a:p>
            <a:pPr algn="ctr">
              <a:buFontTx/>
              <a:buNone/>
            </a:pPr>
            <a:endParaRPr lang="en-US" altLang="en-US" sz="3600" dirty="0">
              <a:solidFill>
                <a:schemeClr val="accent3"/>
              </a:solidFill>
              <a:effectLst>
                <a:outerShdw blurRad="38100" dist="38100" dir="2700000" algn="tl">
                  <a:srgbClr val="000000">
                    <a:alpha val="43137"/>
                  </a:srgbClr>
                </a:outerShdw>
              </a:effectLst>
            </a:endParaRPr>
          </a:p>
          <a:p>
            <a:pPr algn="ctr">
              <a:buFontTx/>
              <a:buNone/>
            </a:pPr>
            <a:r>
              <a:rPr lang="en-US" altLang="en-US" sz="3600" b="1" i="1" dirty="0">
                <a:solidFill>
                  <a:schemeClr val="accent3"/>
                </a:solidFill>
                <a:effectLst>
                  <a:outerShdw blurRad="38100" dist="38100" dir="2700000" algn="tl">
                    <a:srgbClr val="000000">
                      <a:alpha val="43137"/>
                    </a:srgbClr>
                  </a:outerShdw>
                </a:effectLst>
              </a:rPr>
              <a:t>“A highway will be there, a roadway, and it will be called the Highway of Holiness. The unclean will not travel on it, but it will be for him who walks that way, and fools will not wander on it.” </a:t>
            </a:r>
            <a:r>
              <a:rPr lang="en-US" altLang="en-US" sz="3600" b="1" dirty="0">
                <a:solidFill>
                  <a:srgbClr val="FF0000"/>
                </a:solidFill>
                <a:effectLst>
                  <a:outerShdw blurRad="38100" dist="38100" dir="2700000" algn="tl">
                    <a:srgbClr val="000000">
                      <a:alpha val="43137"/>
                    </a:srgbClr>
                  </a:outerShdw>
                </a:effectLst>
              </a:rPr>
              <a:t>(Isaiah 35:8)</a:t>
            </a:r>
          </a:p>
        </p:txBody>
      </p:sp>
      <p:sp>
        <p:nvSpPr>
          <p:cNvPr id="7171" name="Slide Number Placeholder 3">
            <a:extLst>
              <a:ext uri="{FF2B5EF4-FFF2-40B4-BE49-F238E27FC236}">
                <a16:creationId xmlns:a16="http://schemas.microsoft.com/office/drawing/2014/main" id="{0E0CC51D-FB53-B61F-C855-CC7E5BE6C89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63C1BCA-7A5E-4341-839A-47933A85188C}" type="slidenum">
              <a:rPr lang="en-US" altLang="en-US"/>
              <a:pPr eaLnBrk="1" hangingPunct="1"/>
              <a:t>9</a:t>
            </a:fld>
            <a:endParaRPr lang="en-US" alt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832</TotalTime>
  <Words>4985</Words>
  <Application>Microsoft Office PowerPoint</Application>
  <PresentationFormat>On-screen Show (4:3)</PresentationFormat>
  <Paragraphs>272</Paragraphs>
  <Slides>34</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Lucida Sans</vt:lpstr>
      <vt:lpstr>system-ui</vt:lpstr>
      <vt:lpstr>Verdana</vt:lpstr>
      <vt:lpstr>Default Design</vt:lpstr>
      <vt:lpstr>Crossroads Of Our Lives</vt:lpstr>
      <vt:lpstr>Crossroads Of Our Lives</vt:lpstr>
      <vt:lpstr>Crossroads Of Our Lives</vt:lpstr>
      <vt:lpstr>Crossroads Of Our Lives</vt:lpstr>
      <vt:lpstr>Choices …</vt:lpstr>
      <vt:lpstr>Choices …</vt:lpstr>
      <vt:lpstr>Choices …</vt:lpstr>
      <vt:lpstr>Choices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Crossroads Of Our Lives</vt:lpstr>
      <vt:lpstr>Crossroads Of Our Lives</vt:lpstr>
      <vt:lpstr>Crossroads Of Our Lives</vt:lpstr>
      <vt:lpstr>Crossroads Of Our Lives</vt:lpstr>
      <vt:lpstr>Crossroads Of Our Lives</vt:lpstr>
      <vt:lpstr>Crossroads Of Our Lives</vt:lpstr>
      <vt:lpstr>Crossroads Of Our Lives</vt:lpstr>
      <vt:lpstr>Crossroads Of Our Lives</vt:lpstr>
      <vt:lpstr>Crossroads Of Our Lives</vt:lpstr>
      <vt:lpstr>PowerPoint Presentation</vt:lpstr>
      <vt:lpstr>PowerPoint Presentation</vt:lpstr>
      <vt:lpstr>PowerPoint Presentation</vt:lpstr>
      <vt:lpstr>Crossroads Of Our Lives</vt:lpstr>
      <vt:lpstr>Crossroads Of Our Lives</vt:lpstr>
      <vt:lpstr>God’s Plan of Salvation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Crossroads Of Our Lives (3)</dc:title>
  <dc:creator>Randy Childs;Micky Galloway;Joe R Price</dc:creator>
  <dc:description>9/6/2009</dc:description>
  <cp:lastModifiedBy>Richard Lidh</cp:lastModifiedBy>
  <cp:revision>72</cp:revision>
  <cp:lastPrinted>2025-09-14T04:39:52Z</cp:lastPrinted>
  <dcterms:created xsi:type="dcterms:W3CDTF">2004-08-07T15:49:43Z</dcterms:created>
  <dcterms:modified xsi:type="dcterms:W3CDTF">2025-09-21T14:56:18Z</dcterms:modified>
</cp:coreProperties>
</file>